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1B7D"/>
    <a:srgbClr val="24B2A6"/>
    <a:srgbClr val="FAB638"/>
    <a:srgbClr val="0E855A"/>
    <a:srgbClr val="1480A2"/>
    <a:srgbClr val="D4D649"/>
    <a:srgbClr val="D6E8E3"/>
    <a:srgbClr val="86BB25"/>
    <a:srgbClr val="E97621"/>
    <a:srgbClr val="173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81" d="100"/>
          <a:sy n="81" d="100"/>
        </p:scale>
        <p:origin x="78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74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05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9B1B7D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41208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BF93D0F-0F94-4296-A0B9-F186F4BBF7E1}"/>
              </a:ext>
            </a:extLst>
          </p:cNvPr>
          <p:cNvSpPr txBox="1"/>
          <p:nvPr userDrawn="1"/>
        </p:nvSpPr>
        <p:spPr>
          <a:xfrm>
            <a:off x="1615807" y="5275049"/>
            <a:ext cx="147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52224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xmlns="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71216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11537" y="5306818"/>
            <a:ext cx="1791480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xmlns="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xmlns="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xmlns="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xmlns="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3917206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xmlns="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269822"/>
            <a:ext cx="3932237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xmlns="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xmlns="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xmlns="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3917206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xmlns="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269822"/>
            <a:ext cx="5860636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  <p:sp>
        <p:nvSpPr>
          <p:cNvPr id="14" name="Marcador de texto 15">
            <a:extLst>
              <a:ext uri="{FF2B5EF4-FFF2-40B4-BE49-F238E27FC236}">
                <a16:creationId xmlns:a16="http://schemas.microsoft.com/office/drawing/2014/main" xmlns="" id="{2C2BED2F-0D37-451A-ABAD-84A8B46604C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5208887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6369E0A-C12E-4088-B1B9-0D77049A07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8200" y="5572412"/>
            <a:ext cx="7766050" cy="827087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xmlns="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xmlns="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xmlns="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xmlns="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xmlns="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xmlns="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439794" y="5384442"/>
            <a:ext cx="1767704" cy="148411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" y="-11683"/>
            <a:ext cx="1154229" cy="10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xmlns="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xmlns="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xmlns="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xmlns="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xmlns="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xmlns="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" y="5384442"/>
            <a:ext cx="1767704" cy="148411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307D1F69-A64C-45D0-B499-6AED1597D8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1053269" y="-11683"/>
            <a:ext cx="1154229" cy="10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0E8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0E85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E85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xmlns="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0E8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xmlns="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xmlns="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Comunicación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xmlns="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8956"/>
            <a:ext cx="4060458" cy="1600200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9B1B7D"/>
                </a:solidFill>
              </a:rPr>
              <a:t>Describe la situación:</a:t>
            </a:r>
            <a:endParaRPr lang="es-MX" b="1" dirty="0">
              <a:solidFill>
                <a:srgbClr val="9B1B7D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xmlns="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729156"/>
            <a:ext cx="5823296" cy="3670664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156"/>
            <a:ext cx="3932237" cy="381158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9B1B7D"/>
                </a:solidFill>
              </a:rPr>
              <a:t>Explica el propósito de tu mensaje:</a:t>
            </a:r>
            <a:endParaRPr lang="es-MX" b="1" dirty="0">
              <a:solidFill>
                <a:srgbClr val="9B1B7D"/>
              </a:solidFill>
            </a:endParaRPr>
          </a:p>
        </p:txBody>
      </p:sp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xmlns="" id="{E3937D62-F8D1-41F6-82C9-A994FB75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2057400"/>
            <a:ext cx="5823296" cy="3670664"/>
          </a:xfrm>
        </p:spPr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87A560-170D-4FD1-9194-39CC4AF1F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>
                <a:solidFill>
                  <a:srgbClr val="E71B7E"/>
                </a:solidFill>
              </a:rPr>
              <a:t>Referencia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xmlns="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xmlns="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>
                <a:solidFill>
                  <a:srgbClr val="E71B7E"/>
                </a:solidFill>
              </a:rPr>
              <a:t>Referencia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1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FAB638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xmlns="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FAB638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xmlns="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FAB638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xmlns="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xmlns="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xmlns="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xmlns="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xmlns="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xmlns="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xmlns="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xmlns="" id="{4EC45130-F929-4A2E-B97E-B4986CCD4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67571" y="452047"/>
            <a:ext cx="656859" cy="625833"/>
          </a:xfrm>
          <a:prstGeom prst="rect">
            <a:avLst/>
          </a:prstGeom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xmlns="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2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xmlns="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xmlns="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24B2A6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xmlns="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xmlns="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xmlns="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xmlns="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xmlns="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xmlns="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xmlns="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xmlns="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xmlns="" id="{8AFFE769-EEBE-4A67-BCC4-143A07683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812162" y="452047"/>
            <a:ext cx="567677" cy="6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3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xmlns="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xmlns="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9B1B7D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xmlns="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xmlns="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xmlns="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xmlns="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xmlns="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xmlns="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xmlns="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xmlns="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xmlns="" id="{F97C1065-E220-4231-86BA-53CA11636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10993" y="452047"/>
            <a:ext cx="770014" cy="66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6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xmlns="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D4D649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Conclusiones:</a:t>
            </a:r>
            <a:endParaRPr lang="es-MX" sz="2800" dirty="0">
              <a:solidFill>
                <a:srgbClr val="D4D649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608512"/>
            <a:ext cx="10120313" cy="319697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xmlns="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01327AB-590E-4E76-95DE-EEEC892CE8D4}"/>
              </a:ext>
            </a:extLst>
          </p:cNvPr>
          <p:cNvSpPr txBox="1"/>
          <p:nvPr/>
        </p:nvSpPr>
        <p:spPr>
          <a:xfrm>
            <a:off x="1019908" y="1746738"/>
            <a:ext cx="1015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n-US" sz="1600" dirty="0"/>
              <a:t>Redacta al menos tres puntos conclusivos sobre la importancia de adaptar tu mensaje, incluyendo un párrafo que explique por qué los tres mensajes son diferentes.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116</Words>
  <Application>Microsoft Office PowerPoint</Application>
  <PresentationFormat>Panorámica</PresentationFormat>
  <Paragraphs>35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Describe la situación:</vt:lpstr>
      <vt:lpstr>Explica el propósito de tu mensaje:</vt:lpstr>
      <vt:lpstr>Deﬁne la postura de las fuentes</vt:lpstr>
      <vt:lpstr>Deﬁne la postura de las fuentes</vt:lpstr>
      <vt:lpstr>Escenario 1</vt:lpstr>
      <vt:lpstr>Escenario 2</vt:lpstr>
      <vt:lpstr>Escenario 3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Cuenta Microsoft</cp:lastModifiedBy>
  <cp:revision>72</cp:revision>
  <dcterms:created xsi:type="dcterms:W3CDTF">2019-10-02T17:46:59Z</dcterms:created>
  <dcterms:modified xsi:type="dcterms:W3CDTF">2020-10-06T22:45:14Z</dcterms:modified>
</cp:coreProperties>
</file>