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3" r:id="rId6"/>
    <p:sldId id="262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0A2"/>
    <a:srgbClr val="9B1B7D"/>
    <a:srgbClr val="D6E8E3"/>
    <a:srgbClr val="24B2A6"/>
    <a:srgbClr val="86BB25"/>
    <a:srgbClr val="0E855A"/>
    <a:srgbClr val="E97621"/>
    <a:srgbClr val="D4D649"/>
    <a:srgbClr val="173254"/>
    <a:srgbClr val="E71B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07" autoAdjust="0"/>
  </p:normalViewPr>
  <p:slideViewPr>
    <p:cSldViewPr snapToGrid="0">
      <p:cViewPr varScale="1">
        <p:scale>
          <a:sx n="86" d="100"/>
          <a:sy n="86" d="100"/>
        </p:scale>
        <p:origin x="330" y="90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8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D6E8E3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08455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24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378226" y="5183604"/>
            <a:ext cx="1559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9471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38463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Instructor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 flipV="1">
            <a:off x="10411537" y="5306818"/>
            <a:ext cx="1791480" cy="15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531" y="-41126"/>
            <a:ext cx="1509527" cy="12673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701709" y="5605495"/>
            <a:ext cx="1509527" cy="126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DF5C4D4-9ED5-4772-A6BD-A506EF47186C}"/>
              </a:ext>
            </a:extLst>
          </p:cNvPr>
          <p:cNvGrpSpPr/>
          <p:nvPr userDrawn="1"/>
        </p:nvGrpSpPr>
        <p:grpSpPr>
          <a:xfrm flipH="1">
            <a:off x="-9531" y="-41126"/>
            <a:ext cx="12220767" cy="6913977"/>
            <a:chOff x="-9531" y="-41126"/>
            <a:chExt cx="12220767" cy="6913977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32DB177E-9FE2-407B-8CC7-C19C26430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9531" y="-41126"/>
              <a:ext cx="1509527" cy="1267356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0503E0A3-5486-415D-A994-A4C5BEF85F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>
              <a:off x="10701709" y="5605495"/>
              <a:ext cx="1509527" cy="12673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07431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0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4D64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>
            <a:noAutofit/>
          </a:bodyPr>
          <a:lstStyle>
            <a:lvl1pPr marL="0" indent="0"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1" y="0"/>
            <a:ext cx="12207497" cy="6857999"/>
            <a:chOff x="1" y="0"/>
            <a:chExt cx="12207497" cy="6857999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794" y="5207431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" y="0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9B1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D6E8E3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Responsabilidad Social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4463"/>
            <a:ext cx="3932237" cy="1336431"/>
          </a:xfrm>
        </p:spPr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9B1B7D"/>
                </a:solidFill>
              </a:rPr>
              <a:t>Define el proyecto:</a:t>
            </a:r>
            <a:endParaRPr lang="es-MX" sz="2600" b="1" dirty="0">
              <a:solidFill>
                <a:srgbClr val="9B1B7D"/>
              </a:solidFill>
            </a:endParaRP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80493"/>
            <a:ext cx="3932237" cy="3465757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644E33B-89FB-4954-9675-BF5DCE22FCB3}"/>
              </a:ext>
            </a:extLst>
          </p:cNvPr>
          <p:cNvSpPr txBox="1"/>
          <p:nvPr/>
        </p:nvSpPr>
        <p:spPr>
          <a:xfrm>
            <a:off x="839788" y="1735018"/>
            <a:ext cx="393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>
                <a:solidFill>
                  <a:srgbClr val="1480A2"/>
                </a:solidFill>
              </a:rPr>
              <a:t>Mi </a:t>
            </a:r>
            <a:r>
              <a:rPr lang="en-US" altLang="en-US" b="1" dirty="0" err="1">
                <a:solidFill>
                  <a:srgbClr val="1480A2"/>
                </a:solidFill>
              </a:rPr>
              <a:t>proyecto</a:t>
            </a:r>
            <a:r>
              <a:rPr lang="en-US" altLang="en-US" b="1" dirty="0">
                <a:solidFill>
                  <a:srgbClr val="1480A2"/>
                </a:solidFill>
              </a:rPr>
              <a:t> es:</a:t>
            </a:r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/>
              <a:t>Reglas de formalidad: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1: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F451669F-C134-48FF-B97F-A669F95E9DF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n-US" dirty="0"/>
              <a:t>Regla 2: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B6120-5060-4422-BEE0-276F3F868DC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3: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229C7A-60DC-4697-BE03-4E6FC653F91B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Reglas de formalidad: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4: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D6D01FE5-AF39-4092-A69B-4384EAFB530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n-US" dirty="0"/>
              <a:t>Regla 5:</a:t>
            </a:r>
            <a:r>
              <a:rPr lang="en-US" altLang="en-US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E57280-88F1-4CA6-87D0-813CC4FD81C1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361539"/>
            <a:ext cx="3437159" cy="1063481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Manejo responsable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 conflictos: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5" y="2579079"/>
            <a:ext cx="35829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la situación conflictiva: 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Comunica tu opinión educadamente.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Considera otros puntos de vista con una mente abierta.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Practica la responsabilidad personal.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Busca un resultado positivo.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Difiere respetuosamente y sigue adelante.</a:t>
            </a:r>
          </a:p>
        </p:txBody>
      </p:sp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2487644"/>
            <a:ext cx="10394950" cy="849918"/>
          </a:xfrm>
        </p:spPr>
        <p:txBody>
          <a:bodyPr>
            <a:normAutofit fontScale="77500" lnSpcReduction="20000"/>
          </a:bodyPr>
          <a:lstStyle/>
          <a:p>
            <a:r>
              <a:rPr lang="es-MX" sz="1900" dirty="0">
                <a:solidFill>
                  <a:srgbClr val="1480A2"/>
                </a:solidFill>
              </a:rPr>
              <a:t>¿De qué manera aprenderás sobre la comunidad local para observar el impacto del proyecto?</a:t>
            </a:r>
          </a:p>
          <a:p>
            <a:r>
              <a:rPr lang="es-MX" sz="1900" dirty="0">
                <a:solidFill>
                  <a:srgbClr val="1480A2"/>
                </a:solidFill>
              </a:rPr>
              <a:t>¿Cuál será el impacto positivo y el impacto negativo del proyecto?</a:t>
            </a:r>
          </a:p>
          <a:p>
            <a:r>
              <a:rPr lang="es-MX" sz="1900" dirty="0">
                <a:solidFill>
                  <a:srgbClr val="1480A2"/>
                </a:solidFill>
              </a:rPr>
              <a:t>¿Qué acciones tendrás que cuidar para mostrarte responsable y ético a lo largo del proyecto?</a:t>
            </a:r>
          </a:p>
          <a:p>
            <a:endParaRPr lang="es-MX" dirty="0">
              <a:solidFill>
                <a:srgbClr val="1480A2"/>
              </a:solidFill>
            </a:endParaRPr>
          </a:p>
          <a:p>
            <a:endParaRPr lang="es-MX" dirty="0">
              <a:solidFill>
                <a:srgbClr val="1480A2"/>
              </a:solidFill>
            </a:endParaRP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Contribución al mundo que te rodea:</a:t>
            </a:r>
            <a:endParaRPr lang="es-MX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91596"/>
            <a:ext cx="10394950" cy="2042161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56719B66-91D8-4277-93D6-36BC281388A8}"/>
              </a:ext>
            </a:extLst>
          </p:cNvPr>
          <p:cNvSpPr/>
          <p:nvPr/>
        </p:nvSpPr>
        <p:spPr>
          <a:xfrm>
            <a:off x="-21540" y="3767052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220863"/>
            <a:ext cx="3437159" cy="1063481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Apertura a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la diversidad: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5" y="2438403"/>
            <a:ext cx="34371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una condición relacionada con la diversidad: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Comprenderé mi propia perspectiva: 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Respetaré las perspectivas de los demás: 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Desafiaré mis miedos, prejuicios y estereotipos: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Seré un alumno abierto y reflexivo: 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Construiré oportunidades: </a:t>
            </a:r>
          </a:p>
        </p:txBody>
      </p:sp>
    </p:spTree>
    <p:extLst>
      <p:ext uri="{BB962C8B-B14F-4D97-AF65-F5344CB8AC3E}">
        <p14:creationId xmlns:p14="http://schemas.microsoft.com/office/powerpoint/2010/main" val="8787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220863"/>
            <a:ext cx="3437159" cy="1063481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Toma </a:t>
            </a:r>
            <a:br>
              <a:rPr lang="es-MX" b="1" dirty="0">
                <a:solidFill>
                  <a:srgbClr val="173254"/>
                </a:solidFill>
              </a:rPr>
            </a:br>
            <a:r>
              <a:rPr lang="es-MX" b="1" dirty="0">
                <a:solidFill>
                  <a:srgbClr val="173254"/>
                </a:solidFill>
              </a:rPr>
              <a:t>decisiones éticas: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6" y="2438403"/>
            <a:ext cx="33133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Expón el conflicto ético: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a. Identifica el problema.</a:t>
            </a: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b. Analízalo, tomando en cuenta: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 que es correcto 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Cómo tu decisión afecta a otros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ley o los códigos de conducta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 consecuencias </a:t>
            </a: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c. Toma la decisión más ética.</a:t>
            </a:r>
          </a:p>
        </p:txBody>
      </p:sp>
    </p:spTree>
    <p:extLst>
      <p:ext uri="{BB962C8B-B14F-4D97-AF65-F5344CB8AC3E}">
        <p14:creationId xmlns:p14="http://schemas.microsoft.com/office/powerpoint/2010/main" val="130664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Lleva a cabo acciones sustentables: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1" y="2589635"/>
            <a:ext cx="9970476" cy="1079688"/>
          </a:xfrm>
        </p:spPr>
        <p:txBody>
          <a:bodyPr>
            <a:noAutofit/>
          </a:bodyPr>
          <a:lstStyle/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A2"/>
                </a:solidFill>
              </a:rPr>
              <a:t>¿De qué manera estarás actualizado sobre temas ambientales y de sustentabilidad que pudieran relacionarse con tu proyecto?</a:t>
            </a:r>
          </a:p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A2"/>
                </a:solidFill>
              </a:rPr>
              <a:t>¿De qué forma reciclarás los materiales que se vincularán con tu proyecto?</a:t>
            </a:r>
          </a:p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A2"/>
                </a:solidFill>
              </a:rPr>
              <a:t>¿Cómo buscarás reducir la huella ecológica que genere el proyecto?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213E0E22-7D0A-4766-AFD7-C588B48932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893768"/>
            <a:ext cx="10331233" cy="2321808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353800" y="5687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277</Words>
  <Application>Microsoft Office PowerPoint</Application>
  <PresentationFormat>Panorámica</PresentationFormat>
  <Paragraphs>46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Define el proyecto:</vt:lpstr>
      <vt:lpstr>Reglas de formalidad:</vt:lpstr>
      <vt:lpstr>Reglas de formalidad:</vt:lpstr>
      <vt:lpstr>Manejo responsable  de conflictos:</vt:lpstr>
      <vt:lpstr>Contribución al mundo que te rodea:</vt:lpstr>
      <vt:lpstr>Apertura a  la diversidad:</vt:lpstr>
      <vt:lpstr>Toma  decisiones éticas:</vt:lpstr>
      <vt:lpstr>Lleva a cabo acciones sustentables: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PONG_MN</cp:lastModifiedBy>
  <cp:revision>68</cp:revision>
  <dcterms:created xsi:type="dcterms:W3CDTF">2019-10-02T17:46:59Z</dcterms:created>
  <dcterms:modified xsi:type="dcterms:W3CDTF">2019-12-10T23:14:46Z</dcterms:modified>
</cp:coreProperties>
</file>