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0A2"/>
    <a:srgbClr val="9B1B7D"/>
    <a:srgbClr val="D6E8E3"/>
    <a:srgbClr val="24B2A6"/>
    <a:srgbClr val="86BB25"/>
    <a:srgbClr val="0E855A"/>
    <a:srgbClr val="E97621"/>
    <a:srgbClr val="D4D649"/>
    <a:srgbClr val="173254"/>
    <a:srgbClr val="E71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81" d="100"/>
          <a:sy n="81" d="100"/>
        </p:scale>
        <p:origin x="78" y="576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92065" y="4351180"/>
            <a:ext cx="767141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566229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5644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299459"/>
            <a:ext cx="148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  <a:endParaRPr lang="es-MX" b="1" dirty="0">
              <a:solidFill>
                <a:srgbClr val="24B2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=""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081" y="4825319"/>
            <a:ext cx="767141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=""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22071" y="5310188"/>
            <a:ext cx="7671342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=""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80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=""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=""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=""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=""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=""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=""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=""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=""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=""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=""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=""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=""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=""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=""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=""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=""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=""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=""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=""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>
            <a:noAutofit/>
          </a:bodyPr>
          <a:lstStyle>
            <a:lvl1pPr marL="0" indent="0"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=""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=""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=""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=""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=""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=""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=""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14/10/2020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=""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=""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=""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D6E8E3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Responsabilidad Social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=""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4463"/>
            <a:ext cx="3932237" cy="1336431"/>
          </a:xfrm>
        </p:spPr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9B1B7D"/>
                </a:solidFill>
              </a:rPr>
              <a:t>Define el proyecto:</a:t>
            </a:r>
            <a:endParaRPr lang="es-MX" sz="2600" b="1" dirty="0">
              <a:solidFill>
                <a:srgbClr val="9B1B7D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=""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0493"/>
            <a:ext cx="3932237" cy="3465757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644E33B-89FB-4954-9675-BF5DCE22FCB3}"/>
              </a:ext>
            </a:extLst>
          </p:cNvPr>
          <p:cNvSpPr txBox="1"/>
          <p:nvPr/>
        </p:nvSpPr>
        <p:spPr>
          <a:xfrm>
            <a:off x="839788" y="1735018"/>
            <a:ext cx="39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1480A2"/>
                </a:solidFill>
              </a:rPr>
              <a:t>Mi </a:t>
            </a:r>
            <a:r>
              <a:rPr lang="en-US" altLang="en-US" b="1" dirty="0" err="1">
                <a:solidFill>
                  <a:srgbClr val="1480A2"/>
                </a:solidFill>
              </a:rPr>
              <a:t>proyecto</a:t>
            </a:r>
            <a:r>
              <a:rPr lang="en-US" altLang="en-US" b="1" dirty="0">
                <a:solidFill>
                  <a:srgbClr val="1480A2"/>
                </a:solidFill>
              </a:rPr>
              <a:t> es:</a:t>
            </a:r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=""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1: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F451669F-C134-48FF-B97F-A669F95E9DF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=""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2: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FCB6120-5060-4422-BEE0-276F3F868DC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=""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3: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F229C7A-60DC-4697-BE03-4E6FC653F91B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=""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4: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D6D01FE5-AF39-4092-A69B-4384EAFB53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=""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5:</a:t>
            </a:r>
            <a:r>
              <a:rPr lang="en-US" altLang="en-U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E57280-88F1-4CA6-87D0-813CC4FD81C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361539"/>
            <a:ext cx="3437159" cy="106348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Manejo responsable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conflictos: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579079"/>
            <a:ext cx="3582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la situación conflictiva: 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Comunica tu opinión educadamente.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 otros puntos de vista con una mente abierta.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Practica la responsabilidad personal.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Busca un resultado positivo.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Difiere respetuosamente y sigue adelante.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=""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4"/>
            <a:ext cx="10394950" cy="849918"/>
          </a:xfrm>
        </p:spPr>
        <p:txBody>
          <a:bodyPr>
            <a:normAutofit fontScale="85000" lnSpcReduction="20000"/>
          </a:bodyPr>
          <a:lstStyle/>
          <a:p>
            <a:r>
              <a:rPr lang="es-MX" sz="1700" dirty="0">
                <a:solidFill>
                  <a:srgbClr val="1480A2"/>
                </a:solidFill>
              </a:rPr>
              <a:t>¿De qué manera aprenderás sobre la comunidad local para observar el impacto del proyecto?</a:t>
            </a:r>
          </a:p>
          <a:p>
            <a:r>
              <a:rPr lang="es-MX" sz="1700" dirty="0">
                <a:solidFill>
                  <a:srgbClr val="1480A2"/>
                </a:solidFill>
              </a:rPr>
              <a:t>¿Cuál será el impacto positivo y el impacto negativo del proyecto</a:t>
            </a:r>
            <a:r>
              <a:rPr lang="es-MX" sz="1700" dirty="0" smtClean="0">
                <a:solidFill>
                  <a:srgbClr val="1480A2"/>
                </a:solidFill>
              </a:rPr>
              <a:t>?</a:t>
            </a:r>
          </a:p>
          <a:p>
            <a:r>
              <a:rPr lang="es-MX" sz="1700" dirty="0">
                <a:solidFill>
                  <a:srgbClr val="1480A2"/>
                </a:solidFill>
              </a:rPr>
              <a:t>¿</a:t>
            </a:r>
            <a:r>
              <a:rPr lang="es-MX" sz="1700" dirty="0" smtClean="0">
                <a:solidFill>
                  <a:srgbClr val="1480A2"/>
                </a:solidFill>
              </a:rPr>
              <a:t>Qué acciones tendrás que cuidar para mostrarte responsable </a:t>
            </a:r>
            <a:r>
              <a:rPr lang="es-MX" sz="1700" dirty="0">
                <a:solidFill>
                  <a:srgbClr val="1480A2"/>
                </a:solidFill>
              </a:rPr>
              <a:t>y </a:t>
            </a:r>
            <a:r>
              <a:rPr lang="es-MX" sz="1700" dirty="0" smtClean="0">
                <a:solidFill>
                  <a:srgbClr val="1480A2"/>
                </a:solidFill>
              </a:rPr>
              <a:t>ético a </a:t>
            </a:r>
            <a:r>
              <a:rPr lang="es-MX" sz="1700">
                <a:solidFill>
                  <a:srgbClr val="1480A2"/>
                </a:solidFill>
              </a:rPr>
              <a:t>lo </a:t>
            </a:r>
            <a:r>
              <a:rPr lang="es-MX" sz="1700" smtClean="0">
                <a:solidFill>
                  <a:srgbClr val="1480A2"/>
                </a:solidFill>
              </a:rPr>
              <a:t>largo del </a:t>
            </a:r>
            <a:r>
              <a:rPr lang="es-MX" sz="1700" dirty="0" smtClean="0">
                <a:solidFill>
                  <a:srgbClr val="1480A2"/>
                </a:solidFill>
              </a:rPr>
              <a:t>proyecto</a:t>
            </a:r>
            <a:r>
              <a:rPr lang="es-MX" sz="1700" dirty="0">
                <a:solidFill>
                  <a:srgbClr val="1480A2"/>
                </a:solidFill>
              </a:rPr>
              <a:t>?</a:t>
            </a:r>
            <a:endParaRPr lang="es-MX" sz="1700" dirty="0">
              <a:solidFill>
                <a:srgbClr val="1480A2"/>
              </a:solidFill>
            </a:endParaRPr>
          </a:p>
          <a:p>
            <a:endParaRPr lang="es-MX" dirty="0">
              <a:solidFill>
                <a:srgbClr val="1480A2"/>
              </a:solidFill>
            </a:endParaRPr>
          </a:p>
        </p:txBody>
      </p:sp>
      <p:sp>
        <p:nvSpPr>
          <p:cNvPr id="18" name="Título 17">
            <a:extLst>
              <a:ext uri="{FF2B5EF4-FFF2-40B4-BE49-F238E27FC236}">
                <a16:creationId xmlns=""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Contribución al mundo que te rodea: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=""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91596"/>
            <a:ext cx="10394950" cy="2042161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3" name="Elipse 22">
            <a:extLst>
              <a:ext uri="{FF2B5EF4-FFF2-40B4-BE49-F238E27FC236}">
                <a16:creationId xmlns=""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=""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1540" y="3767052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=""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Apertura 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la diversidad: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438403"/>
            <a:ext cx="3437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una condición relacionada con la diversidad: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Comprenderé mi propia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perspectiva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Respetaré las perspectivas de los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demás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Desafiaré mis miedos, prejuicios y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estereotipos.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Seré un alumno abierto y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reflexivo. 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Construiré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oportunidades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8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Toma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decisiones éticas: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6" y="2438403"/>
            <a:ext cx="3313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Expón el conflicto ético: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Identifica 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problema.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Analízalo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tomando en cuenta: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 que es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correcto. 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Cómo tu decisión afecta a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otros.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ley o los códigos de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conducta.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</a:t>
            </a:r>
            <a:r>
              <a:rPr lang="es-MX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consecuencias. </a:t>
            </a: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Toma </a:t>
            </a: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decisión más ética.</a:t>
            </a:r>
          </a:p>
        </p:txBody>
      </p:sp>
    </p:spTree>
    <p:extLst>
      <p:ext uri="{BB962C8B-B14F-4D97-AF65-F5344CB8AC3E}">
        <p14:creationId xmlns:p14="http://schemas.microsoft.com/office/powerpoint/2010/main" val="13066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=""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Lleva a cabo acciones sustentables: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=""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589635"/>
            <a:ext cx="9970476" cy="1079688"/>
          </a:xfrm>
        </p:spPr>
        <p:txBody>
          <a:bodyPr>
            <a:noAutofit/>
          </a:bodyPr>
          <a:lstStyle/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manera estarás actualizado sobre temas ambientales y de sustentabilidad que pudieran relacionarse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forma reciclarás los materiales que se vincularán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¿Cómo buscarás reducir la huella ecológica que genere el proyecto?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="" xmlns:a16="http://schemas.microsoft.com/office/drawing/2014/main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893768"/>
            <a:ext cx="10331233" cy="2321808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30" name="Elipse 29">
            <a:extLst>
              <a:ext uri="{FF2B5EF4-FFF2-40B4-BE49-F238E27FC236}">
                <a16:creationId xmlns=""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=""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353800" y="5687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263</Words>
  <Application>Microsoft Office PowerPoint</Application>
  <PresentationFormat>Panorámica</PresentationFormat>
  <Paragraphs>46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proyecto:</vt:lpstr>
      <vt:lpstr>Reglas de formalidad:</vt:lpstr>
      <vt:lpstr>Reglas de formalidad:</vt:lpstr>
      <vt:lpstr>Manejo responsable  de conflictos:</vt:lpstr>
      <vt:lpstr>Contribución al mundo que te rodea:</vt:lpstr>
      <vt:lpstr>Apertura a  la diversidad:</vt:lpstr>
      <vt:lpstr>Toma  decisiones éticas:</vt:lpstr>
      <vt:lpstr>Lleva a cabo acciones sustentables: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Cuenta Microsoft</cp:lastModifiedBy>
  <cp:revision>70</cp:revision>
  <dcterms:created xsi:type="dcterms:W3CDTF">2019-10-02T17:46:59Z</dcterms:created>
  <dcterms:modified xsi:type="dcterms:W3CDTF">2020-10-14T22:38:44Z</dcterms:modified>
</cp:coreProperties>
</file>