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4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1B7D"/>
    <a:srgbClr val="24B2A6"/>
    <a:srgbClr val="FAB638"/>
    <a:srgbClr val="0E855A"/>
    <a:srgbClr val="1480A2"/>
    <a:srgbClr val="D4D649"/>
    <a:srgbClr val="D6E8E3"/>
    <a:srgbClr val="86BB25"/>
    <a:srgbClr val="E97621"/>
    <a:srgbClr val="173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07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1A6B4C6-BE0B-4A61-953C-9DE54DE16C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E48D6D-9F0F-493A-B282-830C8A353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8FB4-BE77-48D0-9E9D-70C77EA96A6B}" type="datetimeFigureOut">
              <a:rPr lang="es-MX" smtClean="0"/>
              <a:pPr/>
              <a:t>10/12/2019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B17EC2-05DE-446A-ADAE-4DBF25508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5BC460-F460-4BFD-AC37-FFA9B6CB8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FF0D8-49DE-41DD-B435-BCC00FF96B3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04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0FF47-F8CC-4001-964A-A458AE4EA972}" type="datetimeFigureOut">
              <a:rPr lang="es-MX" smtClean="0"/>
              <a:pPr/>
              <a:t>10/12/2019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B8E66-5208-42AD-B437-5E282FC100E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5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89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pPr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140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pPr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1749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pPr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8059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pPr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994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AD972F3-DC86-408C-9C1E-ADD0C629B7F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4D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317ED1-75AE-4A41-8BB4-621550A9B7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05917"/>
            <a:ext cx="9144000" cy="160404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9B1B7D"/>
                </a:solidFill>
                <a:latin typeface="Playfair Display" panose="00000500000000000000" pitchFamily="50" charset="0"/>
              </a:defRPr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5714EE-0E9B-456D-A28F-76300A4ACD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141208" y="4351180"/>
            <a:ext cx="7855027" cy="3651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9B1B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Nombre</a:t>
            </a:r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4982431-D3FA-4C62-82BC-A48BDEA83D56}"/>
              </a:ext>
            </a:extLst>
          </p:cNvPr>
          <p:cNvSpPr/>
          <p:nvPr userDrawn="1"/>
        </p:nvSpPr>
        <p:spPr>
          <a:xfrm flipH="1">
            <a:off x="0" y="4351180"/>
            <a:ext cx="1322025" cy="1201756"/>
          </a:xfrm>
          <a:prstGeom prst="rect">
            <a:avLst/>
          </a:prstGeom>
          <a:solidFill>
            <a:srgbClr val="148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E9762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247DD5A-E21A-4AF4-BECA-2567608EF0EE}"/>
              </a:ext>
            </a:extLst>
          </p:cNvPr>
          <p:cNvSpPr txBox="1"/>
          <p:nvPr userDrawn="1"/>
        </p:nvSpPr>
        <p:spPr>
          <a:xfrm>
            <a:off x="1615806" y="4351829"/>
            <a:ext cx="129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DF7AA37-162F-41DF-BE0F-347CB76711AB}"/>
              </a:ext>
            </a:extLst>
          </p:cNvPr>
          <p:cNvSpPr txBox="1"/>
          <p:nvPr userDrawn="1"/>
        </p:nvSpPr>
        <p:spPr>
          <a:xfrm>
            <a:off x="1615806" y="4821113"/>
            <a:ext cx="11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Curso: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BF93D0F-0F94-4296-A0B9-F186F4BBF7E1}"/>
              </a:ext>
            </a:extLst>
          </p:cNvPr>
          <p:cNvSpPr txBox="1"/>
          <p:nvPr userDrawn="1"/>
        </p:nvSpPr>
        <p:spPr>
          <a:xfrm>
            <a:off x="1615807" y="5275049"/>
            <a:ext cx="1476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Instructor: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B5E3D8E-64EB-4A41-8867-D8958E9377D9}"/>
              </a:ext>
            </a:extLst>
          </p:cNvPr>
          <p:cNvSpPr txBox="1"/>
          <p:nvPr userDrawn="1"/>
        </p:nvSpPr>
        <p:spPr>
          <a:xfrm>
            <a:off x="4630757" y="1490547"/>
            <a:ext cx="29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2BE60310-BA70-4060-9F44-ECA704C0EC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52224" y="4825319"/>
            <a:ext cx="7855027" cy="365126"/>
          </a:xfrm>
        </p:spPr>
        <p:txBody>
          <a:bodyPr/>
          <a:lstStyle>
            <a:lvl1pPr marL="0" indent="0">
              <a:buNone/>
              <a:defRPr lang="es-MX" sz="2000" kern="1200" dirty="0" smtClean="0">
                <a:solidFill>
                  <a:srgbClr val="9B1B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MX" dirty="0"/>
              <a:t>Haga clic para modificar el Curso</a:t>
            </a:r>
          </a:p>
          <a:p>
            <a:pPr lvl="0"/>
            <a:endParaRPr lang="es-MX" dirty="0"/>
          </a:p>
        </p:txBody>
      </p:sp>
      <p:sp>
        <p:nvSpPr>
          <p:cNvPr id="29" name="Marcador de contenido 28">
            <a:extLst>
              <a:ext uri="{FF2B5EF4-FFF2-40B4-BE49-F238E27FC236}">
                <a16:creationId xmlns:a16="http://schemas.microsoft.com/office/drawing/2014/main" id="{ED40C01C-DF88-443D-8238-B84E2459491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171216" y="5310188"/>
            <a:ext cx="7854950" cy="342900"/>
          </a:xfrm>
        </p:spPr>
        <p:txBody>
          <a:bodyPr/>
          <a:lstStyle>
            <a:lvl1pPr marL="0" indent="0">
              <a:buNone/>
              <a:defRPr lang="es-ES" sz="2000" kern="1200" dirty="0" smtClean="0">
                <a:solidFill>
                  <a:srgbClr val="9B1B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</a:t>
            </a:r>
            <a:r>
              <a:rPr lang="es-ES"/>
              <a:t>el Instructor</a:t>
            </a:r>
            <a:endParaRPr lang="es-ES" dirty="0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D139FDA6-E289-4757-94E1-6F122374CC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 flipV="1">
            <a:off x="10411537" y="5306818"/>
            <a:ext cx="1791480" cy="156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6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k object 17">
            <a:extLst>
              <a:ext uri="{FF2B5EF4-FFF2-40B4-BE49-F238E27FC236}">
                <a16:creationId xmlns:a16="http://schemas.microsoft.com/office/drawing/2014/main" id="{A89E42D0-87F5-4550-92C2-6E54B08704CE}"/>
              </a:ext>
            </a:extLst>
          </p:cNvPr>
          <p:cNvSpPr/>
          <p:nvPr userDrawn="1"/>
        </p:nvSpPr>
        <p:spPr>
          <a:xfrm>
            <a:off x="0" y="-25400"/>
            <a:ext cx="12192000" cy="225425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24B2A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CABF17B-33E4-4864-889B-EA5223C6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640"/>
            <a:ext cx="10657945" cy="77724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7" name="Marcador de contenido 11">
            <a:extLst>
              <a:ext uri="{FF2B5EF4-FFF2-40B4-BE49-F238E27FC236}">
                <a16:creationId xmlns:a16="http://schemas.microsoft.com/office/drawing/2014/main" id="{E882B865-4404-473A-953D-D2525539AB0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624805"/>
            <a:ext cx="3932237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19" name="Marcador de texto 13">
            <a:extLst>
              <a:ext uri="{FF2B5EF4-FFF2-40B4-BE49-F238E27FC236}">
                <a16:creationId xmlns:a16="http://schemas.microsoft.com/office/drawing/2014/main" id="{FEB78CCE-DBBB-4077-B170-943E22C087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946403"/>
            <a:ext cx="3932237" cy="827562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0" name="Marcador de texto 15">
            <a:extLst>
              <a:ext uri="{FF2B5EF4-FFF2-40B4-BE49-F238E27FC236}">
                <a16:creationId xmlns:a16="http://schemas.microsoft.com/office/drawing/2014/main" id="{C19C9FDF-5D95-436D-A11B-F6CDA0ABC6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3917206"/>
            <a:ext cx="3932237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1" name="Marcador de texto 17">
            <a:extLst>
              <a:ext uri="{FF2B5EF4-FFF2-40B4-BE49-F238E27FC236}">
                <a16:creationId xmlns:a16="http://schemas.microsoft.com/office/drawing/2014/main" id="{61F760FF-9968-451B-86C6-3DFCD0DD8E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269822"/>
            <a:ext cx="3932237" cy="808954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sp>
        <p:nvSpPr>
          <p:cNvPr id="22" name="Marcador de contenido 11">
            <a:extLst>
              <a:ext uri="{FF2B5EF4-FFF2-40B4-BE49-F238E27FC236}">
                <a16:creationId xmlns:a16="http://schemas.microsoft.com/office/drawing/2014/main" id="{52125084-FD6D-490E-99A6-82175A3F5E3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637097" y="2624805"/>
            <a:ext cx="5860636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3" name="Marcador de texto 13">
            <a:extLst>
              <a:ext uri="{FF2B5EF4-FFF2-40B4-BE49-F238E27FC236}">
                <a16:creationId xmlns:a16="http://schemas.microsoft.com/office/drawing/2014/main" id="{C62AB215-B84C-476B-90E0-E7711AC4D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37097" y="2946403"/>
            <a:ext cx="5860636" cy="827562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4" name="Marcador de texto 15">
            <a:extLst>
              <a:ext uri="{FF2B5EF4-FFF2-40B4-BE49-F238E27FC236}">
                <a16:creationId xmlns:a16="http://schemas.microsoft.com/office/drawing/2014/main" id="{C8EB9DD5-A8DC-49F2-9761-5D61A45FF9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37097" y="3917206"/>
            <a:ext cx="5860636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5" name="Marcador de texto 17">
            <a:extLst>
              <a:ext uri="{FF2B5EF4-FFF2-40B4-BE49-F238E27FC236}">
                <a16:creationId xmlns:a16="http://schemas.microsoft.com/office/drawing/2014/main" id="{CE4C84FF-D282-496A-99BB-FD43B2C97E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637097" y="4269822"/>
            <a:ext cx="5860636" cy="808954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89E1D27-01E5-4D76-9255-B04290F8FC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531" y="-41126"/>
            <a:ext cx="1509527" cy="1267356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BFFDD1D6-5A74-4568-B923-228625044A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0701709" y="5605495"/>
            <a:ext cx="1509527" cy="1267356"/>
          </a:xfrm>
          <a:prstGeom prst="rect">
            <a:avLst/>
          </a:prstGeom>
        </p:spPr>
      </p:pic>
      <p:sp>
        <p:nvSpPr>
          <p:cNvPr id="14" name="Marcador de texto 15">
            <a:extLst>
              <a:ext uri="{FF2B5EF4-FFF2-40B4-BE49-F238E27FC236}">
                <a16:creationId xmlns:a16="http://schemas.microsoft.com/office/drawing/2014/main" id="{2C2BED2F-0D37-451A-ABAD-84A8B46604C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8200" y="5208887"/>
            <a:ext cx="3932237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369E0A-C12E-4088-B1B9-0D77049A079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38200" y="5572412"/>
            <a:ext cx="7766050" cy="827087"/>
          </a:xfrm>
        </p:spPr>
        <p:txBody>
          <a:bodyPr/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79876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11">
            <a:extLst>
              <a:ext uri="{FF2B5EF4-FFF2-40B4-BE49-F238E27FC236}">
                <a16:creationId xmlns:a16="http://schemas.microsoft.com/office/drawing/2014/main" id="{8FBC6FB1-C889-4132-8F7A-2C297ECD6FE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487645"/>
            <a:ext cx="10394950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8" name="bk object 17">
            <a:extLst>
              <a:ext uri="{FF2B5EF4-FFF2-40B4-BE49-F238E27FC236}">
                <a16:creationId xmlns:a16="http://schemas.microsoft.com/office/drawing/2014/main" id="{A8FD1730-5500-465E-B2C9-879E4D2015C2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24B2A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832E3763-4333-4591-8975-7A96048D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" name="Marcador de texto 13">
            <a:extLst>
              <a:ext uri="{FF2B5EF4-FFF2-40B4-BE49-F238E27FC236}">
                <a16:creationId xmlns:a16="http://schemas.microsoft.com/office/drawing/2014/main" id="{374BD848-3EE3-49BE-BF99-0E3A8E4B3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843533"/>
            <a:ext cx="10394950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1" name="Marcador de texto 15">
            <a:extLst>
              <a:ext uri="{FF2B5EF4-FFF2-40B4-BE49-F238E27FC236}">
                <a16:creationId xmlns:a16="http://schemas.microsoft.com/office/drawing/2014/main" id="{0D1C29C1-66C0-42D6-9C73-E12CE6406E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363941"/>
            <a:ext cx="10394950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2" name="Marcador de texto 17">
            <a:extLst>
              <a:ext uri="{FF2B5EF4-FFF2-40B4-BE49-F238E27FC236}">
                <a16:creationId xmlns:a16="http://schemas.microsoft.com/office/drawing/2014/main" id="{23C82040-765F-452A-ADA6-A486BF85E0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738591"/>
            <a:ext cx="10394950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9DF5C4D4-9ED5-4772-A6BD-A506EF47186C}"/>
              </a:ext>
            </a:extLst>
          </p:cNvPr>
          <p:cNvGrpSpPr/>
          <p:nvPr userDrawn="1"/>
        </p:nvGrpSpPr>
        <p:grpSpPr>
          <a:xfrm flipH="1">
            <a:off x="-9531" y="-41126"/>
            <a:ext cx="12220767" cy="6913977"/>
            <a:chOff x="-9531" y="-41126"/>
            <a:chExt cx="12220767" cy="6913977"/>
          </a:xfrm>
        </p:grpSpPr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32DB177E-9FE2-407B-8CC7-C19C26430D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9531" y="-41126"/>
              <a:ext cx="1509527" cy="1267356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0503E0A3-5486-415D-A994-A4C5BEF85F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0800000">
              <a:off x="10701709" y="5605495"/>
              <a:ext cx="1509527" cy="12673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721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k object 17">
            <a:extLst>
              <a:ext uri="{FF2B5EF4-FFF2-40B4-BE49-F238E27FC236}">
                <a16:creationId xmlns:a16="http://schemas.microsoft.com/office/drawing/2014/main" id="{B8D96C9B-2579-4342-8054-1D64CAAD187A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FAB63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9CFA58-3124-49FD-9D56-6100FCB9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E047A2-58D8-468C-80AE-D8AB77C25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6161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58E038-7EF0-40AA-B8C7-7DEE2959D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40023"/>
            <a:ext cx="5157787" cy="25087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5A6E34-07D1-4CC1-8940-D2318EC83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161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F75AD2-769F-4073-90FB-86F36DA59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40023"/>
            <a:ext cx="5183188" cy="2508717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3BC507-44F5-40E9-B719-17252C81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pPr/>
              <a:t>10/12/2019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FE20D1-7577-4ACD-B908-58236C6A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0EE91F-37EF-49D3-943D-0B6BC7F1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81ECAB8-8654-4D4D-8132-D23A7A017F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0439794" y="5384442"/>
            <a:ext cx="1767704" cy="148411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BF49817-BED4-4DFD-A47D-91F41210777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" y="-11683"/>
            <a:ext cx="1154229" cy="100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:a16="http://schemas.microsoft.com/office/drawing/2014/main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FAB63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pPr/>
              <a:t>10/12/2019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A4D211C6-7403-4747-8955-155880FB0C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>
            <a:lvl1pPr marL="0" indent="0">
              <a:buNone/>
              <a:defRPr lang="es-ES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s-MX" sz="1800" b="1" kern="1200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62EEDFDA-3345-4B7C-9C24-ABEF776CB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842294"/>
            <a:ext cx="10515600" cy="268211"/>
          </a:xfrm>
        </p:spPr>
        <p:txBody>
          <a:bodyPr/>
          <a:lstStyle>
            <a:lvl1pPr marL="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id="{B4622099-75E9-4B21-88E9-CC7919B72EC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38200" y="3635163"/>
            <a:ext cx="10515600" cy="268288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lang="es-MX" sz="1800" b="1" kern="1200" dirty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7" name="Marcador de contenido 16">
            <a:extLst>
              <a:ext uri="{FF2B5EF4-FFF2-40B4-BE49-F238E27FC236}">
                <a16:creationId xmlns:a16="http://schemas.microsoft.com/office/drawing/2014/main" id="{397DEC50-06EE-4242-B17F-667F624CE98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8200" y="3973969"/>
            <a:ext cx="10515600" cy="268288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2BEA9F53-F35C-4A66-BB29-059E5A573FC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200" y="4807824"/>
            <a:ext cx="10515600" cy="268287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21" name="Marcador de contenido 20">
            <a:extLst>
              <a:ext uri="{FF2B5EF4-FFF2-40B4-BE49-F238E27FC236}">
                <a16:creationId xmlns:a16="http://schemas.microsoft.com/office/drawing/2014/main" id="{F1457542-4BAF-4FA4-9AF5-9ABB8A67737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38200" y="5159139"/>
            <a:ext cx="10515600" cy="2413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  <a:p>
            <a:pPr lvl="4"/>
            <a:endParaRPr lang="es-MX" dirty="0"/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07363C51-E4C0-4495-B6CF-3BF2E33E77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1" y="5384442"/>
            <a:ext cx="1767704" cy="1484114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307D1F69-A64C-45D0-B499-6AED1597D8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11053269" y="-11683"/>
            <a:ext cx="1154229" cy="100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88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B4E2B0-91F6-4C17-A160-63414869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pPr/>
              <a:t>10/12/2019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7528CE-28D8-4ECE-B776-45F11276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F1F912-E5A3-4F6A-BD1A-51ACD5C9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0536CA-09F8-45AF-98B8-77BD0629E175}"/>
              </a:ext>
            </a:extLst>
          </p:cNvPr>
          <p:cNvSpPr/>
          <p:nvPr userDrawn="1"/>
        </p:nvSpPr>
        <p:spPr>
          <a:xfrm>
            <a:off x="0" y="6262240"/>
            <a:ext cx="12192000" cy="611436"/>
          </a:xfrm>
          <a:prstGeom prst="rect">
            <a:avLst/>
          </a:prstGeom>
          <a:solidFill>
            <a:srgbClr val="0E8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9DDAF17-62E7-4DF6-B3B5-EE88E5A72F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1828800"/>
            <a:ext cx="10120313" cy="39766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3908CEA-EBCF-43F1-8943-BB8F57667B45}"/>
              </a:ext>
            </a:extLst>
          </p:cNvPr>
          <p:cNvSpPr/>
          <p:nvPr userDrawn="1"/>
        </p:nvSpPr>
        <p:spPr>
          <a:xfrm rot="7571380">
            <a:off x="11174278" y="412749"/>
            <a:ext cx="617349" cy="617349"/>
          </a:xfrm>
          <a:prstGeom prst="ellipse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282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DF22ACD1-0D31-4974-88A5-2D06720C75FB}"/>
              </a:ext>
            </a:extLst>
          </p:cNvPr>
          <p:cNvSpPr/>
          <p:nvPr userDrawn="1"/>
        </p:nvSpPr>
        <p:spPr>
          <a:xfrm>
            <a:off x="0" y="-25400"/>
            <a:ext cx="5287108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BC70B6-0014-4D6E-A3FD-204BCAD4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lang="es-MX" sz="2800" kern="1200" dirty="0">
                <a:solidFill>
                  <a:srgbClr val="0E855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AC4DCD-65E6-4696-9DD8-3A4B43EDE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212563"/>
            <a:ext cx="5614011" cy="4432874"/>
          </a:xfrm>
        </p:spPr>
        <p:txBody>
          <a:bodyPr/>
          <a:lstStyle>
            <a:lvl1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21B9FA-7A7B-430A-AF7E-886647022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1722D2-C45E-426C-9982-8DB761DD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5754EA05-CEC0-4B88-8464-5F2E8E266494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9B1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50A95394-308A-4E05-9A3F-FA9C00B4FCCE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D4D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8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251938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0E855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792A2A-8FD6-422B-BE9F-72237A339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0A32B3-B4FF-422E-8BCC-DFBB2B5F9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:a16="http://schemas.microsoft.com/office/drawing/2014/main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906CB8F-8A92-45A6-AF9C-8444CCDF913C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0E8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565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9F5DF2-6D60-4FFF-A9EB-58E6521D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8CDB30-7B02-44D7-A3B5-380DA4D7C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657E4C-0C0F-42ED-B227-8EDEB4171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0646-CEA4-4EB0-A170-448FEBC78CEE}" type="datetimeFigureOut">
              <a:rPr lang="es-MX" smtClean="0"/>
              <a:pPr/>
              <a:t>10/12/2019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AAD82A-1271-44AA-BFF3-DB4384D6E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60EF98-24EB-41CA-9FB3-FF0D6B7C3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7A27-5DB6-43C1-898D-00C544DCE06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9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>
            <a:extLst>
              <a:ext uri="{FF2B5EF4-FFF2-40B4-BE49-F238E27FC236}">
                <a16:creationId xmlns:a16="http://schemas.microsoft.com/office/drawing/2014/main" id="{B8611CBC-354C-4598-8A85-163766F1B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F5D4D9BF-3E46-4262-B20B-AF015854E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0A8EEA20-7496-43B3-821B-F753E182D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E068852-B973-4343-BDDF-5A570D0297F8}"/>
              </a:ext>
            </a:extLst>
          </p:cNvPr>
          <p:cNvSpPr txBox="1"/>
          <p:nvPr/>
        </p:nvSpPr>
        <p:spPr>
          <a:xfrm>
            <a:off x="2543908" y="515815"/>
            <a:ext cx="7104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rgbClr val="173254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Actividad Comunicación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62267F3-34F8-43C9-97A6-1BD0C4591C92}"/>
              </a:ext>
            </a:extLst>
          </p:cNvPr>
          <p:cNvCxnSpPr/>
          <p:nvPr/>
        </p:nvCxnSpPr>
        <p:spPr>
          <a:xfrm>
            <a:off x="4078605" y="3509962"/>
            <a:ext cx="4034790" cy="0"/>
          </a:xfrm>
          <a:prstGeom prst="line">
            <a:avLst/>
          </a:prstGeom>
          <a:ln>
            <a:solidFill>
              <a:srgbClr val="D4D6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arcador de contenido 33">
            <a:extLst>
              <a:ext uri="{FF2B5EF4-FFF2-40B4-BE49-F238E27FC236}">
                <a16:creationId xmlns:a16="http://schemas.microsoft.com/office/drawing/2014/main" id="{C793505A-6F55-4D48-8756-A434AF37509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86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8956"/>
            <a:ext cx="4060458" cy="1600200"/>
          </a:xfrm>
        </p:spPr>
        <p:txBody>
          <a:bodyPr>
            <a:normAutofit/>
          </a:bodyPr>
          <a:lstStyle/>
          <a:p>
            <a:r>
              <a:rPr lang="es-MX" altLang="en-US" b="1" dirty="0">
                <a:solidFill>
                  <a:srgbClr val="9B1B7D"/>
                </a:solidFill>
              </a:rPr>
              <a:t>Describe la situación:</a:t>
            </a:r>
            <a:endParaRPr lang="es-MX" b="1" dirty="0">
              <a:solidFill>
                <a:srgbClr val="9B1B7D"/>
              </a:solidFill>
            </a:endParaRPr>
          </a:p>
        </p:txBody>
      </p:sp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id="{7025B743-5AA1-4CEB-A93C-2B640F74A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729156"/>
            <a:ext cx="5823296" cy="3670664"/>
          </a:xfrm>
        </p:spPr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29156"/>
            <a:ext cx="3932237" cy="3811588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116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>
                <a:solidFill>
                  <a:srgbClr val="9B1B7D"/>
                </a:solidFill>
              </a:rPr>
              <a:t>Explica el propósito de tu mensaje:</a:t>
            </a:r>
            <a:endParaRPr lang="es-MX" b="1" dirty="0">
              <a:solidFill>
                <a:srgbClr val="9B1B7D"/>
              </a:solidFill>
            </a:endParaRPr>
          </a:p>
        </p:txBody>
      </p:sp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E3937D62-F8D1-41F6-82C9-A994FB757F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2057400"/>
            <a:ext cx="5823296" cy="3670664"/>
          </a:xfrm>
        </p:spPr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87A560-170D-4FD1-9194-39CC4AF1F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96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err="1"/>
              <a:t>Deﬁne</a:t>
            </a:r>
            <a:r>
              <a:rPr lang="es-MX" b="1" dirty="0"/>
              <a:t> la postura de las fuentes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dirty="0">
                <a:solidFill>
                  <a:srgbClr val="E71B7E"/>
                </a:solidFill>
              </a:rPr>
              <a:t>Referencia 1: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E12E9EA4-FDF4-40BB-8AA3-209E7E1FAB4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endParaRPr lang="es-MX" dirty="0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dirty="0">
                <a:solidFill>
                  <a:srgbClr val="E71B7E"/>
                </a:solidFill>
              </a:rPr>
              <a:t>Referencia 2:</a:t>
            </a: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03724B2E-67B1-4E7E-80B6-3122D82E2648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8" name="Marcador de contenido 27">
            <a:extLst>
              <a:ext uri="{FF2B5EF4-FFF2-40B4-BE49-F238E27FC236}">
                <a16:creationId xmlns:a16="http://schemas.microsoft.com/office/drawing/2014/main" id="{26165E67-7081-4A8B-B697-9E735080CB4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Autofit/>
          </a:bodyPr>
          <a:lstStyle/>
          <a:p>
            <a:r>
              <a:rPr lang="es-MX" dirty="0">
                <a:solidFill>
                  <a:srgbClr val="E71B7E"/>
                </a:solidFill>
              </a:rPr>
              <a:t>Referencia 3:</a:t>
            </a: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32E4AE89-A0C0-41F9-BCFD-507AF392D252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54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err="1"/>
              <a:t>Deﬁne</a:t>
            </a:r>
            <a:r>
              <a:rPr lang="es-MX" b="1" dirty="0"/>
              <a:t> la postura de las fuentes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dirty="0">
                <a:solidFill>
                  <a:srgbClr val="E71B7E"/>
                </a:solidFill>
              </a:rPr>
              <a:t>Referencia 4: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dirty="0">
                <a:solidFill>
                  <a:srgbClr val="E71B7E"/>
                </a:solidFill>
              </a:rPr>
              <a:t>Referencia 5: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48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>
            <a:extLst>
              <a:ext uri="{FF2B5EF4-FFF2-40B4-BE49-F238E27FC236}">
                <a16:creationId xmlns:a16="http://schemas.microsoft.com/office/drawing/2014/main" id="{1A374762-2EEA-4C25-BA4B-7789AA7DC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2934"/>
            <a:ext cx="10657945" cy="777240"/>
          </a:xfrm>
        </p:spPr>
        <p:txBody>
          <a:bodyPr/>
          <a:lstStyle/>
          <a:p>
            <a:r>
              <a:rPr lang="es-MX" b="1" dirty="0"/>
              <a:t>Escenario 1</a:t>
            </a:r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8BE8302F-D2DF-448D-92A5-099E2F9AC47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FAB638"/>
                </a:solidFill>
              </a:rPr>
              <a:t>Tipo de audiencia: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7C8904-3641-4923-931F-5389CE2EEA4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0823A155-D388-4B92-97D3-70FA52F9C4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FAB638"/>
                </a:solidFill>
              </a:rPr>
              <a:t>Medio: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F944C8-02EA-4E1B-8D1F-E642389B84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3" name="Marcador de contenido 22">
            <a:extLst>
              <a:ext uri="{FF2B5EF4-FFF2-40B4-BE49-F238E27FC236}">
                <a16:creationId xmlns:a16="http://schemas.microsoft.com/office/drawing/2014/main" id="{FE6951E5-9EF3-4C26-B57A-5D9A21BB6CCC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/>
              <a:t>Tono: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B024E287-2D52-45F2-BE32-740FC15DDAA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14897766-FD11-47E3-8519-FFF6A206109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/>
              <a:t>Mensaje: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75D4E371-E554-45F1-8CFF-9F5991B2632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5758453A-E2AE-4861-A1C2-D606029FD94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>
                <a:solidFill>
                  <a:srgbClr val="FAB638"/>
                </a:solidFill>
              </a:rPr>
              <a:t>Justificación: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65F35CE4-F5CA-415F-82A9-42808B8ABDA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CB79DE8E-FB3A-4E88-895B-AE6077B7804F}"/>
              </a:ext>
            </a:extLst>
          </p:cNvPr>
          <p:cNvSpPr/>
          <p:nvPr/>
        </p:nvSpPr>
        <p:spPr>
          <a:xfrm>
            <a:off x="541167" y="262480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515EF4F1-F761-46D9-9DDD-425AABCE1ADE}"/>
              </a:ext>
            </a:extLst>
          </p:cNvPr>
          <p:cNvSpPr/>
          <p:nvPr/>
        </p:nvSpPr>
        <p:spPr>
          <a:xfrm flipV="1">
            <a:off x="2903220" y="2716301"/>
            <a:ext cx="186721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57496C86-D9FA-4C8C-8F39-32A8438C0168}"/>
              </a:ext>
            </a:extLst>
          </p:cNvPr>
          <p:cNvSpPr/>
          <p:nvPr/>
        </p:nvSpPr>
        <p:spPr>
          <a:xfrm>
            <a:off x="-28460" y="402667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8CE3D0C0-1AD3-45D5-B7C6-577D508C7747}"/>
              </a:ext>
            </a:extLst>
          </p:cNvPr>
          <p:cNvSpPr/>
          <p:nvPr/>
        </p:nvSpPr>
        <p:spPr>
          <a:xfrm>
            <a:off x="5358744" y="3971823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15ED9F40-469A-4582-8176-6A306704BADE}"/>
              </a:ext>
            </a:extLst>
          </p:cNvPr>
          <p:cNvSpPr/>
          <p:nvPr/>
        </p:nvSpPr>
        <p:spPr>
          <a:xfrm>
            <a:off x="11169433" y="2639506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AA1DC4C2-CC73-4449-9623-29782DD6A165}"/>
              </a:ext>
            </a:extLst>
          </p:cNvPr>
          <p:cNvSpPr/>
          <p:nvPr/>
        </p:nvSpPr>
        <p:spPr>
          <a:xfrm>
            <a:off x="8763856" y="4024358"/>
            <a:ext cx="3503488" cy="48031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4EEA32DA-9D72-4ECE-A2BF-D6FBC825B1EE}"/>
              </a:ext>
            </a:extLst>
          </p:cNvPr>
          <p:cNvSpPr/>
          <p:nvPr/>
        </p:nvSpPr>
        <p:spPr>
          <a:xfrm>
            <a:off x="11544617" y="269242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4EC45130-F929-4A2E-B97E-B4986CCD4A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67571" y="452047"/>
            <a:ext cx="656859" cy="625833"/>
          </a:xfrm>
          <a:prstGeom prst="rect">
            <a:avLst/>
          </a:prstGeom>
        </p:spPr>
      </p:pic>
      <p:sp>
        <p:nvSpPr>
          <p:cNvPr id="28" name="Elipse 27">
            <a:extLst>
              <a:ext uri="{FF2B5EF4-FFF2-40B4-BE49-F238E27FC236}">
                <a16:creationId xmlns:a16="http://schemas.microsoft.com/office/drawing/2014/main" id="{9F7C3074-1ECE-4FCB-AC3A-9EE97486A203}"/>
              </a:ext>
            </a:extLst>
          </p:cNvPr>
          <p:cNvSpPr/>
          <p:nvPr/>
        </p:nvSpPr>
        <p:spPr>
          <a:xfrm>
            <a:off x="11497733" y="6246399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953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>
            <a:extLst>
              <a:ext uri="{FF2B5EF4-FFF2-40B4-BE49-F238E27FC236}">
                <a16:creationId xmlns:a16="http://schemas.microsoft.com/office/drawing/2014/main" id="{1A374762-2EEA-4C25-BA4B-7789AA7DC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2934"/>
            <a:ext cx="10657945" cy="777240"/>
          </a:xfrm>
        </p:spPr>
        <p:txBody>
          <a:bodyPr/>
          <a:lstStyle/>
          <a:p>
            <a:r>
              <a:rPr lang="es-MX" b="1" dirty="0"/>
              <a:t>Escenario 2</a:t>
            </a:r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8BE8302F-D2DF-448D-92A5-099E2F9AC47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24B2A6"/>
                </a:solidFill>
              </a:rPr>
              <a:t>Tipo de audiencia: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7C8904-3641-4923-931F-5389CE2EEA4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0823A155-D388-4B92-97D3-70FA52F9C4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24B2A6"/>
                </a:solidFill>
              </a:rPr>
              <a:t>Medio: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F944C8-02EA-4E1B-8D1F-E642389B84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3" name="Marcador de contenido 22">
            <a:extLst>
              <a:ext uri="{FF2B5EF4-FFF2-40B4-BE49-F238E27FC236}">
                <a16:creationId xmlns:a16="http://schemas.microsoft.com/office/drawing/2014/main" id="{FE6951E5-9EF3-4C26-B57A-5D9A21BB6CCC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24B2A6"/>
                </a:solidFill>
              </a:rPr>
              <a:t>Tono: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B024E287-2D52-45F2-BE32-740FC15DDAA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14897766-FD11-47E3-8519-FFF6A206109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24B2A6"/>
                </a:solidFill>
              </a:rPr>
              <a:t>Mensaje: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75D4E371-E554-45F1-8CFF-9F5991B2632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5758453A-E2AE-4861-A1C2-D606029FD94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>
                <a:solidFill>
                  <a:srgbClr val="24B2A6"/>
                </a:solidFill>
              </a:rPr>
              <a:t>Justificación: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65F35CE4-F5CA-415F-82A9-42808B8ABDA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CB79DE8E-FB3A-4E88-895B-AE6077B7804F}"/>
              </a:ext>
            </a:extLst>
          </p:cNvPr>
          <p:cNvSpPr/>
          <p:nvPr/>
        </p:nvSpPr>
        <p:spPr>
          <a:xfrm>
            <a:off x="541167" y="262480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515EF4F1-F761-46D9-9DDD-425AABCE1ADE}"/>
              </a:ext>
            </a:extLst>
          </p:cNvPr>
          <p:cNvSpPr/>
          <p:nvPr/>
        </p:nvSpPr>
        <p:spPr>
          <a:xfrm flipV="1">
            <a:off x="2903220" y="2716301"/>
            <a:ext cx="186721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57496C86-D9FA-4C8C-8F39-32A8438C0168}"/>
              </a:ext>
            </a:extLst>
          </p:cNvPr>
          <p:cNvSpPr/>
          <p:nvPr/>
        </p:nvSpPr>
        <p:spPr>
          <a:xfrm>
            <a:off x="-28460" y="402667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8CE3D0C0-1AD3-45D5-B7C6-577D508C7747}"/>
              </a:ext>
            </a:extLst>
          </p:cNvPr>
          <p:cNvSpPr/>
          <p:nvPr/>
        </p:nvSpPr>
        <p:spPr>
          <a:xfrm>
            <a:off x="5358744" y="3971823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15ED9F40-469A-4582-8176-6A306704BADE}"/>
              </a:ext>
            </a:extLst>
          </p:cNvPr>
          <p:cNvSpPr/>
          <p:nvPr/>
        </p:nvSpPr>
        <p:spPr>
          <a:xfrm>
            <a:off x="11169433" y="2639506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AA1DC4C2-CC73-4449-9623-29782DD6A165}"/>
              </a:ext>
            </a:extLst>
          </p:cNvPr>
          <p:cNvSpPr/>
          <p:nvPr/>
        </p:nvSpPr>
        <p:spPr>
          <a:xfrm>
            <a:off x="8763856" y="4024358"/>
            <a:ext cx="3503488" cy="48031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4EEA32DA-9D72-4ECE-A2BF-D6FBC825B1EE}"/>
              </a:ext>
            </a:extLst>
          </p:cNvPr>
          <p:cNvSpPr/>
          <p:nvPr/>
        </p:nvSpPr>
        <p:spPr>
          <a:xfrm>
            <a:off x="11544617" y="269242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9F7C3074-1ECE-4FCB-AC3A-9EE97486A203}"/>
              </a:ext>
            </a:extLst>
          </p:cNvPr>
          <p:cNvSpPr/>
          <p:nvPr/>
        </p:nvSpPr>
        <p:spPr>
          <a:xfrm>
            <a:off x="11497733" y="6246399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8AFFE769-EEBE-4A67-BCC4-143A07683F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2162" y="452047"/>
            <a:ext cx="567677" cy="64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443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>
            <a:extLst>
              <a:ext uri="{FF2B5EF4-FFF2-40B4-BE49-F238E27FC236}">
                <a16:creationId xmlns:a16="http://schemas.microsoft.com/office/drawing/2014/main" id="{1A374762-2EEA-4C25-BA4B-7789AA7DC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2934"/>
            <a:ext cx="10657945" cy="777240"/>
          </a:xfrm>
        </p:spPr>
        <p:txBody>
          <a:bodyPr/>
          <a:lstStyle/>
          <a:p>
            <a:r>
              <a:rPr lang="es-MX" b="1" dirty="0"/>
              <a:t>Escenario 3</a:t>
            </a:r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8BE8302F-D2DF-448D-92A5-099E2F9AC47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9B1B7D"/>
                </a:solidFill>
              </a:rPr>
              <a:t>Tipo de audiencia: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7C8904-3641-4923-931F-5389CE2EEA4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0823A155-D388-4B92-97D3-70FA52F9C4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9B1B7D"/>
                </a:solidFill>
              </a:rPr>
              <a:t>Medio: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F944C8-02EA-4E1B-8D1F-E642389B84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3" name="Marcador de contenido 22">
            <a:extLst>
              <a:ext uri="{FF2B5EF4-FFF2-40B4-BE49-F238E27FC236}">
                <a16:creationId xmlns:a16="http://schemas.microsoft.com/office/drawing/2014/main" id="{FE6951E5-9EF3-4C26-B57A-5D9A21BB6CCC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9B1B7D"/>
                </a:solidFill>
              </a:rPr>
              <a:t>Tono: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B024E287-2D52-45F2-BE32-740FC15DDAA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14897766-FD11-47E3-8519-FFF6A206109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9B1B7D"/>
                </a:solidFill>
              </a:rPr>
              <a:t>Mensaje: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75D4E371-E554-45F1-8CFF-9F5991B2632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5758453A-E2AE-4861-A1C2-D606029FD94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>
                <a:solidFill>
                  <a:srgbClr val="9B1B7D"/>
                </a:solidFill>
              </a:rPr>
              <a:t>Justificación: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65F35CE4-F5CA-415F-82A9-42808B8ABDA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CB79DE8E-FB3A-4E88-895B-AE6077B7804F}"/>
              </a:ext>
            </a:extLst>
          </p:cNvPr>
          <p:cNvSpPr/>
          <p:nvPr/>
        </p:nvSpPr>
        <p:spPr>
          <a:xfrm>
            <a:off x="541167" y="262480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515EF4F1-F761-46D9-9DDD-425AABCE1ADE}"/>
              </a:ext>
            </a:extLst>
          </p:cNvPr>
          <p:cNvSpPr/>
          <p:nvPr/>
        </p:nvSpPr>
        <p:spPr>
          <a:xfrm flipV="1">
            <a:off x="2903220" y="2716301"/>
            <a:ext cx="186721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57496C86-D9FA-4C8C-8F39-32A8438C0168}"/>
              </a:ext>
            </a:extLst>
          </p:cNvPr>
          <p:cNvSpPr/>
          <p:nvPr/>
        </p:nvSpPr>
        <p:spPr>
          <a:xfrm>
            <a:off x="-28460" y="402667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8CE3D0C0-1AD3-45D5-B7C6-577D508C7747}"/>
              </a:ext>
            </a:extLst>
          </p:cNvPr>
          <p:cNvSpPr/>
          <p:nvPr/>
        </p:nvSpPr>
        <p:spPr>
          <a:xfrm>
            <a:off x="5358744" y="3971823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15ED9F40-469A-4582-8176-6A306704BADE}"/>
              </a:ext>
            </a:extLst>
          </p:cNvPr>
          <p:cNvSpPr/>
          <p:nvPr/>
        </p:nvSpPr>
        <p:spPr>
          <a:xfrm>
            <a:off x="11169433" y="2639506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AA1DC4C2-CC73-4449-9623-29782DD6A165}"/>
              </a:ext>
            </a:extLst>
          </p:cNvPr>
          <p:cNvSpPr/>
          <p:nvPr/>
        </p:nvSpPr>
        <p:spPr>
          <a:xfrm>
            <a:off x="8763856" y="4024358"/>
            <a:ext cx="3503488" cy="48031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4EEA32DA-9D72-4ECE-A2BF-D6FBC825B1EE}"/>
              </a:ext>
            </a:extLst>
          </p:cNvPr>
          <p:cNvSpPr/>
          <p:nvPr/>
        </p:nvSpPr>
        <p:spPr>
          <a:xfrm>
            <a:off x="11544617" y="269242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9F7C3074-1ECE-4FCB-AC3A-9EE97486A203}"/>
              </a:ext>
            </a:extLst>
          </p:cNvPr>
          <p:cNvSpPr/>
          <p:nvPr/>
        </p:nvSpPr>
        <p:spPr>
          <a:xfrm>
            <a:off x="11497733" y="6246399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F97C1065-E220-4231-86BA-53CA116366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0993" y="452047"/>
            <a:ext cx="770014" cy="66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564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7">
            <a:extLst>
              <a:ext uri="{FF2B5EF4-FFF2-40B4-BE49-F238E27FC236}">
                <a16:creationId xmlns:a16="http://schemas.microsoft.com/office/drawing/2014/main" id="{95CE1D13-CED5-497B-ADF5-ED26BB6771C5}"/>
              </a:ext>
            </a:extLst>
          </p:cNvPr>
          <p:cNvSpPr txBox="1">
            <a:spLocks/>
          </p:cNvSpPr>
          <p:nvPr/>
        </p:nvSpPr>
        <p:spPr>
          <a:xfrm>
            <a:off x="838200" y="934948"/>
            <a:ext cx="10515600" cy="4315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>
                <a:solidFill>
                  <a:srgbClr val="D4D649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Conclusiones:</a:t>
            </a:r>
            <a:endParaRPr lang="es-MX" sz="2800" dirty="0">
              <a:solidFill>
                <a:srgbClr val="D4D649"/>
              </a:solidFill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7D732375-A932-4B90-9156-873F445C56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2608512"/>
            <a:ext cx="10120313" cy="319697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9" name="Diagrama de flujo: proceso 8">
            <a:extLst>
              <a:ext uri="{FF2B5EF4-FFF2-40B4-BE49-F238E27FC236}">
                <a16:creationId xmlns:a16="http://schemas.microsoft.com/office/drawing/2014/main" id="{575BFBA8-119F-4956-9FDC-D2897C03428D}"/>
              </a:ext>
            </a:extLst>
          </p:cNvPr>
          <p:cNvSpPr/>
          <p:nvPr/>
        </p:nvSpPr>
        <p:spPr>
          <a:xfrm>
            <a:off x="6058328" y="1"/>
            <a:ext cx="75344" cy="678094"/>
          </a:xfrm>
          <a:prstGeom prst="flowChartProcess">
            <a:avLst/>
          </a:prstGeom>
          <a:solidFill>
            <a:srgbClr val="E9762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01327AB-590E-4E76-95DE-EEEC892CE8D4}"/>
              </a:ext>
            </a:extLst>
          </p:cNvPr>
          <p:cNvSpPr txBox="1"/>
          <p:nvPr/>
        </p:nvSpPr>
        <p:spPr>
          <a:xfrm>
            <a:off x="1019908" y="1746738"/>
            <a:ext cx="10152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altLang="en-US" sz="1600" dirty="0"/>
              <a:t>Redacta al menos tres puntos conclusivos sobre la importancia de adaptar tu mensaje, incluyendo un párrafo que explique por qué los tres mensajes son diferentes.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01307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116</Words>
  <Application>Microsoft Office PowerPoint</Application>
  <PresentationFormat>Panorámica</PresentationFormat>
  <Paragraphs>35</Paragraphs>
  <Slides>9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Open Sans bold</vt:lpstr>
      <vt:lpstr>Playfair Display</vt:lpstr>
      <vt:lpstr>Tema de Office</vt:lpstr>
      <vt:lpstr>Presentación de PowerPoint</vt:lpstr>
      <vt:lpstr>Describe la situación:</vt:lpstr>
      <vt:lpstr>Explica el propósito de tu mensaje:</vt:lpstr>
      <vt:lpstr>Deﬁne la postura de las fuentes</vt:lpstr>
      <vt:lpstr>Deﬁne la postura de las fuentes</vt:lpstr>
      <vt:lpstr>Escenario 1</vt:lpstr>
      <vt:lpstr>Escenario 2</vt:lpstr>
      <vt:lpstr>Escenario 3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Flors</dc:creator>
  <cp:lastModifiedBy>pong_ef</cp:lastModifiedBy>
  <cp:revision>74</cp:revision>
  <dcterms:created xsi:type="dcterms:W3CDTF">2019-10-02T17:46:59Z</dcterms:created>
  <dcterms:modified xsi:type="dcterms:W3CDTF">2019-12-10T19:27:31Z</dcterms:modified>
</cp:coreProperties>
</file>