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87A7"/>
    <a:srgbClr val="003057"/>
    <a:srgbClr val="FAB638"/>
    <a:srgbClr val="CBD211"/>
    <a:srgbClr val="D6E8E3"/>
    <a:srgbClr val="9B1B7D"/>
    <a:srgbClr val="24B2A6"/>
    <a:srgbClr val="0E855A"/>
    <a:srgbClr val="1480A2"/>
    <a:srgbClr val="D4D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749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05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AB638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41208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D6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D6E8E3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7" y="5275049"/>
            <a:ext cx="147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52224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71216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Instructor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411537" y="5306818"/>
            <a:ext cx="1791479" cy="15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CBD21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827562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3917206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269822"/>
            <a:ext cx="3932237" cy="808954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827562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3917206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269822"/>
            <a:ext cx="5860636" cy="808954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9708" y="-32813"/>
            <a:ext cx="1443377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701709" y="5605495"/>
            <a:ext cx="1509527" cy="1267356"/>
          </a:xfrm>
          <a:prstGeom prst="rect">
            <a:avLst/>
          </a:prstGeom>
        </p:spPr>
      </p:pic>
      <p:sp>
        <p:nvSpPr>
          <p:cNvPr id="14" name="Marcador de texto 15">
            <a:extLst>
              <a:ext uri="{FF2B5EF4-FFF2-40B4-BE49-F238E27FC236}">
                <a16:creationId xmlns:a16="http://schemas.microsoft.com/office/drawing/2014/main" id="{2C2BED2F-0D37-451A-ABAD-84A8B46604C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5208887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369E0A-C12E-4088-B1B9-0D77049A079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38200" y="5572412"/>
            <a:ext cx="7766050" cy="827087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0687A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DF5C4D4-9ED5-4772-A6BD-A506EF47186C}"/>
              </a:ext>
            </a:extLst>
          </p:cNvPr>
          <p:cNvGrpSpPr/>
          <p:nvPr userDrawn="1"/>
        </p:nvGrpSpPr>
        <p:grpSpPr>
          <a:xfrm flipH="1">
            <a:off x="-9531" y="-41126"/>
            <a:ext cx="12220767" cy="6913977"/>
            <a:chOff x="-9531" y="-41126"/>
            <a:chExt cx="12220767" cy="6913977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32DB177E-9FE2-407B-8CC7-C19C26430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531" y="-41126"/>
              <a:ext cx="1509527" cy="126735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0503E0A3-5486-415D-A994-A4C5BEF85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10701709" y="5605495"/>
              <a:ext cx="1509527" cy="1267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439794" y="5384442"/>
            <a:ext cx="1767704" cy="148411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E1140C6-D7B7-4F59-9641-B34FED2D9B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12218" y="-7874"/>
            <a:ext cx="1431770" cy="126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07363C51-E4C0-4495-B6CF-3BF2E33E7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" y="5384442"/>
            <a:ext cx="1767704" cy="148411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F2B694CE-A4C2-436F-B4CF-8B859BD36E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76557" y="-12925"/>
            <a:ext cx="1431770" cy="126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28710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6E8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Comunicación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8956"/>
            <a:ext cx="4060458" cy="1600200"/>
          </a:xfrm>
        </p:spPr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003057"/>
                </a:solidFill>
              </a:rPr>
              <a:t>Describe la situación:</a:t>
            </a:r>
            <a:endParaRPr lang="es-MX" b="1" dirty="0">
              <a:solidFill>
                <a:srgbClr val="003057"/>
              </a:solidFill>
            </a:endParaRP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729156"/>
            <a:ext cx="5823296" cy="3670664"/>
          </a:xfrm>
        </p:spPr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29156"/>
            <a:ext cx="3932237" cy="381158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Explica el propósito de tu mensaje:</a:t>
            </a:r>
            <a:endParaRPr lang="es-MX" b="1" dirty="0"/>
          </a:p>
        </p:txBody>
      </p:sp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E3937D62-F8D1-41F6-82C9-A994FB757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2057400"/>
            <a:ext cx="5823296" cy="3670664"/>
          </a:xfrm>
        </p:spPr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87A560-170D-4FD1-9194-39CC4AF1F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Referencia 1: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/>
              <a:t>Referencia 2: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dirty="0"/>
              <a:t>Referencia 3: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Referencia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/>
              <a:t>Referencia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/>
              <a:t>Escenario 1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03057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03057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003057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4EC45130-F929-4A2E-B97E-B4986CCD4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7571" y="452047"/>
            <a:ext cx="656859" cy="625833"/>
          </a:xfrm>
          <a:prstGeom prst="rect">
            <a:avLst/>
          </a:prstGeom>
        </p:spPr>
      </p:pic>
      <p:sp>
        <p:nvSpPr>
          <p:cNvPr id="28" name="Elipse 27">
            <a:extLst>
              <a:ext uri="{FF2B5EF4-FFF2-40B4-BE49-F238E27FC236}">
                <a16:creationId xmlns:a16="http://schemas.microsoft.com/office/drawing/2014/main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/>
              <a:t>Escenario 2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687A7"/>
                </a:solidFill>
              </a:rPr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687A7"/>
                </a:solidFill>
              </a:rPr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8AFFE769-EEBE-4A67-BCC4-143A07683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2162" y="452047"/>
            <a:ext cx="567677" cy="64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4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/>
              <a:t>Escenario 3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03057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03057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003057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F97C1065-E220-4231-86BA-53CA11636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0993" y="452047"/>
            <a:ext cx="770014" cy="66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6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0687A7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Conclusiones:</a:t>
            </a:r>
            <a:endParaRPr lang="es-MX" sz="2800" dirty="0">
              <a:solidFill>
                <a:srgbClr val="0687A7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608512"/>
            <a:ext cx="10120313" cy="319697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Diagrama de flujo: proceso 8">
            <a:extLst>
              <a:ext uri="{FF2B5EF4-FFF2-40B4-BE49-F238E27FC236}">
                <a16:creationId xmlns:a16="http://schemas.microsoft.com/office/drawing/2014/main" id="{575BFBA8-119F-4956-9FDC-D2897C03428D}"/>
              </a:ext>
            </a:extLst>
          </p:cNvPr>
          <p:cNvSpPr/>
          <p:nvPr/>
        </p:nvSpPr>
        <p:spPr>
          <a:xfrm>
            <a:off x="6058328" y="1"/>
            <a:ext cx="75344" cy="678094"/>
          </a:xfrm>
          <a:prstGeom prst="flowChartProcess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01327AB-590E-4E76-95DE-EEEC892CE8D4}"/>
              </a:ext>
            </a:extLst>
          </p:cNvPr>
          <p:cNvSpPr txBox="1"/>
          <p:nvPr/>
        </p:nvSpPr>
        <p:spPr>
          <a:xfrm>
            <a:off x="1019908" y="1746738"/>
            <a:ext cx="1015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n-US" sz="1600" dirty="0"/>
              <a:t>Redacta al menos tres puntos conclusivos sobre la importancia de adaptar tu mensaje, incluyendo un párrafo que explique por qué los tres mensajes son diferentes.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116</Words>
  <Application>Microsoft Office PowerPoint</Application>
  <PresentationFormat>Panorámica</PresentationFormat>
  <Paragraphs>35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Describe la situación:</vt:lpstr>
      <vt:lpstr>Explica el propósito de tu mensaje:</vt:lpstr>
      <vt:lpstr>Deﬁne la postura de las fuentes</vt:lpstr>
      <vt:lpstr>Deﬁne la postura de las fuentes</vt:lpstr>
      <vt:lpstr>Escenario 1</vt:lpstr>
      <vt:lpstr>Escenario 2</vt:lpstr>
      <vt:lpstr>Escenario 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78</cp:revision>
  <dcterms:created xsi:type="dcterms:W3CDTF">2019-10-02T17:46:59Z</dcterms:created>
  <dcterms:modified xsi:type="dcterms:W3CDTF">2021-03-19T16:19:50Z</dcterms:modified>
</cp:coreProperties>
</file>