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2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7A7"/>
    <a:srgbClr val="003057"/>
    <a:srgbClr val="FFB01C"/>
    <a:srgbClr val="CBD211"/>
    <a:srgbClr val="F2F282"/>
    <a:srgbClr val="E71B7E"/>
    <a:srgbClr val="24B0A6"/>
    <a:srgbClr val="173254"/>
    <a:srgbClr val="FAB638"/>
    <a:srgbClr val="D4D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767716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CBD21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30684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422554" y="5290594"/>
            <a:ext cx="1791480" cy="15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FB0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-16626" y="-41412"/>
            <a:ext cx="1149735" cy="131740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1709" y="5547420"/>
            <a:ext cx="1509526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FB0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 flipV="1">
            <a:off x="10712317" y="-15295"/>
            <a:ext cx="1488311" cy="131740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15140" y="5555733"/>
            <a:ext cx="1509526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CBD2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107" y="5215744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6625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CBD2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8313" y="-6356"/>
            <a:ext cx="12224124" cy="6873250"/>
            <a:chOff x="-8312" y="-6356"/>
            <a:chExt cx="12224124" cy="6873250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V="1">
              <a:off x="10448108" y="5309632"/>
              <a:ext cx="1767704" cy="1557262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-8312" y="-6356"/>
              <a:ext cx="1154229" cy="1007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FAB638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Trabajo en equipo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9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Resuelve problemas</a:t>
            </a: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5" y="2047622"/>
            <a:ext cx="5614011" cy="2762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>
                <a:solidFill>
                  <a:srgbClr val="00305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Se presenta un oportunista en el equipo.</a:t>
            </a:r>
          </a:p>
          <a:p>
            <a:endParaRPr lang="es-MX" sz="1800" dirty="0">
              <a:solidFill>
                <a:srgbClr val="00305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00305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Empleando inteligencia emocional, cuando un participante del equipo no escucha la opinión de los demás.</a:t>
            </a:r>
          </a:p>
          <a:p>
            <a:endParaRPr lang="es-MX" sz="1800" dirty="0">
              <a:solidFill>
                <a:srgbClr val="00305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00305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Utilizando inteligencia emocional, cuando participantes del equipo entran en conflicto al proponer objetivos opuestos. 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0687A7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  <a:endParaRPr lang="es-MX" sz="2800" dirty="0">
              <a:solidFill>
                <a:srgbClr val="0687A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15672"/>
            <a:ext cx="10120313" cy="34898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119C0566-19B1-4EE5-851E-3C5BEE73DD1E}"/>
              </a:ext>
            </a:extLst>
          </p:cNvPr>
          <p:cNvSpPr txBox="1">
            <a:spLocks/>
          </p:cNvSpPr>
          <p:nvPr/>
        </p:nvSpPr>
        <p:spPr>
          <a:xfrm>
            <a:off x="1047750" y="1642319"/>
            <a:ext cx="10120313" cy="315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altLang="en-US" dirty="0"/>
              <a:t>Redacta al menos tres puntos conclusivos sobre el logro del objetivo del proyecto.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/>
              <a:t>Deﬁne</a:t>
            </a:r>
            <a:r>
              <a:rPr lang="es-MX" sz="2600" b="1" dirty="0"/>
              <a:t> el proyecto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22331"/>
            <a:ext cx="3978397" cy="1213338"/>
          </a:xfrm>
        </p:spPr>
        <p:txBody>
          <a:bodyPr/>
          <a:lstStyle/>
          <a:p>
            <a:r>
              <a:rPr lang="es-MX" altLang="en-US" sz="2600" b="1" dirty="0"/>
              <a:t>Elige a los participantes </a:t>
            </a:r>
            <a:br>
              <a:rPr lang="es-MX" altLang="en-US" sz="2600" b="1" dirty="0"/>
            </a:br>
            <a:r>
              <a:rPr lang="es-MX" altLang="en-US" sz="2600" b="1" dirty="0"/>
              <a:t>del equipo</a:t>
            </a:r>
            <a:endParaRPr lang="es-MX" sz="2600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65" y="2009727"/>
            <a:ext cx="5614011" cy="475560"/>
          </a:xfrm>
        </p:spPr>
        <p:txBody>
          <a:bodyPr/>
          <a:lstStyle/>
          <a:p>
            <a:pPr marL="0" indent="0">
              <a:buNone/>
            </a:pPr>
            <a:r>
              <a:rPr lang="es-MX" altLang="en-US" b="1" dirty="0">
                <a:solidFill>
                  <a:srgbClr val="FFB01C"/>
                </a:solidFill>
              </a:rPr>
              <a:t>Nombres:</a:t>
            </a:r>
          </a:p>
          <a:p>
            <a:pPr marL="0" indent="0">
              <a:buNone/>
            </a:pPr>
            <a:endParaRPr lang="es-MX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s-MX" dirty="0"/>
          </a:p>
        </p:txBody>
      </p:sp>
      <p:sp>
        <p:nvSpPr>
          <p:cNvPr id="7" name="Marcador de texto 7">
            <a:extLst>
              <a:ext uri="{FF2B5EF4-FFF2-40B4-BE49-F238E27FC236}">
                <a16:creationId xmlns:a16="http://schemas.microsoft.com/office/drawing/2014/main" id="{EAFBCD31-DBC2-44F1-A25F-A33A718A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7265" y="2690442"/>
            <a:ext cx="5614011" cy="279595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Menciona al menos tres maneras en las que lo harías. 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cómo llegarías a consensos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Objetivo (sigue las indicaciones para un objetivo SMART: específico, medible, alcanzable, realista, a tiempo):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Establece el objetivo del proyecto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44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Especifica la asignación de tareas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Nombre, tareas asignadas, justificación </a:t>
            </a:r>
            <a:r>
              <a:rPr lang="es-MX" b="0" dirty="0">
                <a:solidFill>
                  <a:srgbClr val="24B0A6"/>
                </a:solidFill>
                <a:ea typeface="ＭＳ Ｐゴシック" charset="0"/>
              </a:rPr>
              <a:t>(participante 1):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2)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3)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967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MX" altLang="en-US" b="1" dirty="0"/>
              <a:t>Especifica la asignación de tareas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4)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5)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225</Words>
  <Application>Microsoft Office PowerPoint</Application>
  <PresentationFormat>Panorámica</PresentationFormat>
  <Paragraphs>33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el proyecto</vt:lpstr>
      <vt:lpstr>Elige a los participantes  del equipo</vt:lpstr>
      <vt:lpstr>Describe las habilidades de cada uno</vt:lpstr>
      <vt:lpstr>Describe las habilidades de cada uno</vt:lpstr>
      <vt:lpstr>Explica cómo llegarías a consensos</vt:lpstr>
      <vt:lpstr>Establece el objetivo del proyecto</vt:lpstr>
      <vt:lpstr>Especifica la asignación de tareas</vt:lpstr>
      <vt:lpstr>Especifica la asignación de tareas</vt:lpstr>
      <vt:lpstr>Resuelve problemas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61</cp:revision>
  <dcterms:created xsi:type="dcterms:W3CDTF">2019-10-02T17:46:59Z</dcterms:created>
  <dcterms:modified xsi:type="dcterms:W3CDTF">2021-03-19T19:17:32Z</dcterms:modified>
</cp:coreProperties>
</file>