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3" r:id="rId6"/>
    <p:sldId id="262" r:id="rId7"/>
    <p:sldId id="266" r:id="rId8"/>
    <p:sldId id="267" r:id="rId9"/>
    <p:sldId id="261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0A2"/>
    <a:srgbClr val="9B1B7D"/>
    <a:srgbClr val="D6E8E3"/>
    <a:srgbClr val="24B2A6"/>
    <a:srgbClr val="86BB25"/>
    <a:srgbClr val="0E855A"/>
    <a:srgbClr val="E97621"/>
    <a:srgbClr val="D4D649"/>
    <a:srgbClr val="173254"/>
    <a:srgbClr val="E71B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07" autoAdjust="0"/>
  </p:normalViewPr>
  <p:slideViewPr>
    <p:cSldViewPr snapToGrid="0">
      <p:cViewPr varScale="1">
        <p:scale>
          <a:sx n="81" d="100"/>
          <a:sy n="81" d="100"/>
        </p:scale>
        <p:origin x="78" y="576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11A6B4C6-BE0B-4A61-953C-9DE54DE16C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3E48D6D-9F0F-493A-B282-830C8A353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A8FB4-BE77-48D0-9E9D-70C77EA96A6B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7B17EC2-05DE-446A-ADAE-4DBF25508F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5BC460-F460-4BFD-AC37-FFA9B6CB8A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FF0D8-49DE-41DD-B435-BCC00FF96B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046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0FF47-F8CC-4001-964A-A458AE4EA972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B8E66-5208-42AD-B437-5E282FC100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59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089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B8E66-5208-42AD-B437-5E282FC100E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14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7AD972F3-DC86-408C-9C1E-ADD0C629B7F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48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8317ED1-75AE-4A41-8BB4-621550A9B7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05917"/>
            <a:ext cx="9144000" cy="1604045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D6E8E3"/>
                </a:solidFill>
                <a:latin typeface="Playfair Display" panose="00000500000000000000" pitchFamily="50" charset="0"/>
              </a:defRPr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F15714EE-0E9B-456D-A28F-76300A4ACD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92065" y="4351180"/>
            <a:ext cx="7671417" cy="3651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Nombre</a:t>
            </a:r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F4982431-D3FA-4C62-82BC-A48BDEA83D56}"/>
              </a:ext>
            </a:extLst>
          </p:cNvPr>
          <p:cNvSpPr/>
          <p:nvPr userDrawn="1"/>
        </p:nvSpPr>
        <p:spPr>
          <a:xfrm flipH="1">
            <a:off x="0" y="4351180"/>
            <a:ext cx="1322025" cy="1201756"/>
          </a:xfrm>
          <a:prstGeom prst="rect">
            <a:avLst/>
          </a:prstGeom>
          <a:solidFill>
            <a:srgbClr val="24B2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E9762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F247DD5A-E21A-4AF4-BECA-2567608EF0EE}"/>
              </a:ext>
            </a:extLst>
          </p:cNvPr>
          <p:cNvSpPr txBox="1"/>
          <p:nvPr userDrawn="1"/>
        </p:nvSpPr>
        <p:spPr>
          <a:xfrm>
            <a:off x="1566229" y="4351829"/>
            <a:ext cx="1292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Nombre: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2DF7AA37-162F-41DF-BE0F-347CB76711AB}"/>
              </a:ext>
            </a:extLst>
          </p:cNvPr>
          <p:cNvSpPr txBox="1"/>
          <p:nvPr userDrawn="1"/>
        </p:nvSpPr>
        <p:spPr>
          <a:xfrm>
            <a:off x="1615806" y="4825644"/>
            <a:ext cx="1193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Curso: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1BF93D0F-0F94-4296-A0B9-F186F4BBF7E1}"/>
              </a:ext>
            </a:extLst>
          </p:cNvPr>
          <p:cNvSpPr txBox="1"/>
          <p:nvPr userDrawn="1"/>
        </p:nvSpPr>
        <p:spPr>
          <a:xfrm>
            <a:off x="1615806" y="5299459"/>
            <a:ext cx="148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Instructor:</a:t>
            </a:r>
            <a:endParaRPr lang="es-MX" b="1" dirty="0">
              <a:solidFill>
                <a:srgbClr val="24B2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EB5E3D8E-64EB-4A41-8867-D8958E9377D9}"/>
              </a:ext>
            </a:extLst>
          </p:cNvPr>
          <p:cNvSpPr txBox="1"/>
          <p:nvPr userDrawn="1"/>
        </p:nvSpPr>
        <p:spPr>
          <a:xfrm>
            <a:off x="4630757" y="1490547"/>
            <a:ext cx="293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24B2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Título</a:t>
            </a:r>
          </a:p>
        </p:txBody>
      </p:sp>
      <p:sp>
        <p:nvSpPr>
          <p:cNvPr id="25" name="Marcador de texto 24">
            <a:extLst>
              <a:ext uri="{FF2B5EF4-FFF2-40B4-BE49-F238E27FC236}">
                <a16:creationId xmlns="" xmlns:a16="http://schemas.microsoft.com/office/drawing/2014/main" id="{2BE60310-BA70-4060-9F44-ECA704C0EC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081" y="4825319"/>
            <a:ext cx="7671417" cy="365126"/>
          </a:xfrm>
        </p:spPr>
        <p:txBody>
          <a:bodyPr/>
          <a:lstStyle>
            <a:lvl1pPr marL="0" indent="0">
              <a:buNone/>
              <a:defRPr lang="es-MX" sz="2000" kern="1200" dirty="0" smtClean="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MX" dirty="0"/>
              <a:t>Haga clic para modificar el Curso</a:t>
            </a:r>
          </a:p>
          <a:p>
            <a:pPr lvl="0"/>
            <a:endParaRPr lang="es-MX" dirty="0"/>
          </a:p>
        </p:txBody>
      </p:sp>
      <p:sp>
        <p:nvSpPr>
          <p:cNvPr id="29" name="Marcador de contenido 28">
            <a:extLst>
              <a:ext uri="{FF2B5EF4-FFF2-40B4-BE49-F238E27FC236}">
                <a16:creationId xmlns="" xmlns:a16="http://schemas.microsoft.com/office/drawing/2014/main" id="{ED40C01C-DF88-443D-8238-B84E2459491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122071" y="5310188"/>
            <a:ext cx="7671342" cy="342900"/>
          </a:xfrm>
        </p:spPr>
        <p:txBody>
          <a:bodyPr/>
          <a:lstStyle>
            <a:lvl1pPr marL="0" indent="0">
              <a:buNone/>
              <a:defRPr lang="es-ES" sz="2000" kern="1200" dirty="0" smtClean="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lang="es-ES" sz="2000" kern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lang="es-ES" sz="2000" kern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Docente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="" xmlns:a16="http://schemas.microsoft.com/office/drawing/2014/main" id="{D139FDA6-E289-4757-94E1-6F122374CC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 flipH="1" flipV="1">
            <a:off x="10411537" y="5306818"/>
            <a:ext cx="1791480" cy="156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61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k object 17">
            <a:extLst>
              <a:ext uri="{FF2B5EF4-FFF2-40B4-BE49-F238E27FC236}">
                <a16:creationId xmlns="" xmlns:a16="http://schemas.microsoft.com/office/drawing/2014/main" id="{A89E42D0-87F5-4550-92C2-6E54B08704CE}"/>
              </a:ext>
            </a:extLst>
          </p:cNvPr>
          <p:cNvSpPr/>
          <p:nvPr userDrawn="1"/>
        </p:nvSpPr>
        <p:spPr>
          <a:xfrm>
            <a:off x="0" y="-25400"/>
            <a:ext cx="12192000" cy="225425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17325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ítulo 1">
            <a:extLst>
              <a:ext uri="{FF2B5EF4-FFF2-40B4-BE49-F238E27FC236}">
                <a16:creationId xmlns="" xmlns:a16="http://schemas.microsoft.com/office/drawing/2014/main" id="{DCABF17B-33E4-4864-889B-EA5223C6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640"/>
            <a:ext cx="10657945" cy="77724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80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17" name="Marcador de contenido 11">
            <a:extLst>
              <a:ext uri="{FF2B5EF4-FFF2-40B4-BE49-F238E27FC236}">
                <a16:creationId xmlns="" xmlns:a16="http://schemas.microsoft.com/office/drawing/2014/main" id="{E882B865-4404-473A-953D-D2525539AB0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2624805"/>
            <a:ext cx="3932237" cy="244538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  <a:p>
            <a:pPr lvl="4"/>
            <a:endParaRPr lang="es-MX" dirty="0"/>
          </a:p>
        </p:txBody>
      </p:sp>
      <p:sp>
        <p:nvSpPr>
          <p:cNvPr id="19" name="Marcador de texto 13">
            <a:extLst>
              <a:ext uri="{FF2B5EF4-FFF2-40B4-BE49-F238E27FC236}">
                <a16:creationId xmlns="" xmlns:a16="http://schemas.microsoft.com/office/drawing/2014/main" id="{FEB78CCE-DBBB-4077-B170-943E22C087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946403"/>
            <a:ext cx="3932237" cy="1175574"/>
          </a:xfrm>
        </p:spPr>
        <p:txBody>
          <a:bodyPr/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0" name="Marcador de texto 15">
            <a:extLst>
              <a:ext uri="{FF2B5EF4-FFF2-40B4-BE49-F238E27FC236}">
                <a16:creationId xmlns="" xmlns:a16="http://schemas.microsoft.com/office/drawing/2014/main" id="{C19C9FDF-5D95-436D-A11B-F6CDA0ABC6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4501101"/>
            <a:ext cx="3932237" cy="244539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1" name="Marcador de texto 17">
            <a:extLst>
              <a:ext uri="{FF2B5EF4-FFF2-40B4-BE49-F238E27FC236}">
                <a16:creationId xmlns="" xmlns:a16="http://schemas.microsoft.com/office/drawing/2014/main" id="{61F760FF-9968-451B-86C6-3DFCD0DD8E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853717"/>
            <a:ext cx="3932237" cy="1149140"/>
          </a:xfrm>
        </p:spPr>
        <p:txBody>
          <a:bodyPr>
            <a:noAutofit/>
          </a:bodyPr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</a:p>
        </p:txBody>
      </p:sp>
      <p:sp>
        <p:nvSpPr>
          <p:cNvPr id="22" name="Marcador de contenido 11">
            <a:extLst>
              <a:ext uri="{FF2B5EF4-FFF2-40B4-BE49-F238E27FC236}">
                <a16:creationId xmlns="" xmlns:a16="http://schemas.microsoft.com/office/drawing/2014/main" id="{52125084-FD6D-490E-99A6-82175A3F5E3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637097" y="2624805"/>
            <a:ext cx="5860636" cy="244538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FAB6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3" name="Marcador de texto 13">
            <a:extLst>
              <a:ext uri="{FF2B5EF4-FFF2-40B4-BE49-F238E27FC236}">
                <a16:creationId xmlns="" xmlns:a16="http://schemas.microsoft.com/office/drawing/2014/main" id="{C62AB215-B84C-476B-90E0-E7711AC4DE7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37097" y="2946403"/>
            <a:ext cx="5860636" cy="1175574"/>
          </a:xfrm>
        </p:spPr>
        <p:txBody>
          <a:bodyPr/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4" name="Marcador de texto 15">
            <a:extLst>
              <a:ext uri="{FF2B5EF4-FFF2-40B4-BE49-F238E27FC236}">
                <a16:creationId xmlns="" xmlns:a16="http://schemas.microsoft.com/office/drawing/2014/main" id="{C8EB9DD5-A8DC-49F2-9761-5D61A45FF9C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37097" y="4501101"/>
            <a:ext cx="5860636" cy="244539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FAB6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25" name="Marcador de texto 17">
            <a:extLst>
              <a:ext uri="{FF2B5EF4-FFF2-40B4-BE49-F238E27FC236}">
                <a16:creationId xmlns="" xmlns:a16="http://schemas.microsoft.com/office/drawing/2014/main" id="{CE4C84FF-D282-496A-99BB-FD43B2C97E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637097" y="4853717"/>
            <a:ext cx="5860636" cy="1149140"/>
          </a:xfrm>
        </p:spPr>
        <p:txBody>
          <a:bodyPr>
            <a:noAutofit/>
          </a:bodyPr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489E1D27-01E5-4D76-9255-B04290F8FC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531" y="-41126"/>
            <a:ext cx="1509527" cy="1267356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="" xmlns:a16="http://schemas.microsoft.com/office/drawing/2014/main" id="{BFFDD1D6-5A74-4568-B923-228625044A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10701709" y="5605495"/>
            <a:ext cx="1509527" cy="126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76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11">
            <a:extLst>
              <a:ext uri="{FF2B5EF4-FFF2-40B4-BE49-F238E27FC236}">
                <a16:creationId xmlns="" xmlns:a16="http://schemas.microsoft.com/office/drawing/2014/main" id="{8FBC6FB1-C889-4132-8F7A-2C297ECD6FE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2487645"/>
            <a:ext cx="10394950" cy="244538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A8FD1730-5500-465E-B2C9-879E4D2015C2}"/>
              </a:ext>
            </a:extLst>
          </p:cNvPr>
          <p:cNvSpPr/>
          <p:nvPr userDrawn="1"/>
        </p:nvSpPr>
        <p:spPr>
          <a:xfrm>
            <a:off x="0" y="1"/>
            <a:ext cx="12192000" cy="2159306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17325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832E3763-4333-4591-8975-7A96048DA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 algn="ctr">
              <a:defRPr lang="es-MX" sz="2800" kern="1200" dirty="0">
                <a:solidFill>
                  <a:srgbClr val="D6E8E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10" name="Marcador de texto 13">
            <a:extLst>
              <a:ext uri="{FF2B5EF4-FFF2-40B4-BE49-F238E27FC236}">
                <a16:creationId xmlns="" xmlns:a16="http://schemas.microsoft.com/office/drawing/2014/main" id="{374BD848-3EE3-49BE-BF99-0E3A8E4B3B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843533"/>
            <a:ext cx="10394950" cy="1175574"/>
          </a:xfrm>
        </p:spPr>
        <p:txBody>
          <a:bodyPr/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11" name="Marcador de texto 15">
            <a:extLst>
              <a:ext uri="{FF2B5EF4-FFF2-40B4-BE49-F238E27FC236}">
                <a16:creationId xmlns="" xmlns:a16="http://schemas.microsoft.com/office/drawing/2014/main" id="{0D1C29C1-66C0-42D6-9C73-E12CE6406E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4363941"/>
            <a:ext cx="10394950" cy="244539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el texto</a:t>
            </a:r>
            <a:endParaRPr lang="es-MX" dirty="0"/>
          </a:p>
        </p:txBody>
      </p:sp>
      <p:sp>
        <p:nvSpPr>
          <p:cNvPr id="12" name="Marcador de texto 17">
            <a:extLst>
              <a:ext uri="{FF2B5EF4-FFF2-40B4-BE49-F238E27FC236}">
                <a16:creationId xmlns="" xmlns:a16="http://schemas.microsoft.com/office/drawing/2014/main" id="{23C82040-765F-452A-ADA6-A486BF85E0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4738591"/>
            <a:ext cx="10394950" cy="1149140"/>
          </a:xfrm>
        </p:spPr>
        <p:txBody>
          <a:bodyPr>
            <a:noAutofit/>
          </a:bodyPr>
          <a:lstStyle>
            <a:lvl1pPr marL="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None/>
              <a:defRPr lang="es-E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None/>
              <a:defRPr lang="es-MX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Haga clic para modificar el texto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9DF5C4D4-9ED5-4772-A6BD-A506EF47186C}"/>
              </a:ext>
            </a:extLst>
          </p:cNvPr>
          <p:cNvGrpSpPr/>
          <p:nvPr userDrawn="1"/>
        </p:nvGrpSpPr>
        <p:grpSpPr>
          <a:xfrm flipH="1">
            <a:off x="-9531" y="-41126"/>
            <a:ext cx="12220767" cy="6913977"/>
            <a:chOff x="-9531" y="-41126"/>
            <a:chExt cx="12220767" cy="6913977"/>
          </a:xfrm>
        </p:grpSpPr>
        <p:pic>
          <p:nvPicPr>
            <p:cNvPr id="15" name="Imagen 14">
              <a:extLst>
                <a:ext uri="{FF2B5EF4-FFF2-40B4-BE49-F238E27FC236}">
                  <a16:creationId xmlns="" xmlns:a16="http://schemas.microsoft.com/office/drawing/2014/main" id="{32DB177E-9FE2-407B-8CC7-C19C26430D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9531" y="-41126"/>
              <a:ext cx="1509527" cy="1267356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0503E0A3-5486-415D-A994-A4C5BEF85F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0800000">
              <a:off x="10701709" y="5605495"/>
              <a:ext cx="1509527" cy="12673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21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k object 17">
            <a:extLst>
              <a:ext uri="{FF2B5EF4-FFF2-40B4-BE49-F238E27FC236}">
                <a16:creationId xmlns="" xmlns:a16="http://schemas.microsoft.com/office/drawing/2014/main" id="{B8D96C9B-2579-4342-8054-1D64CAAD187A}"/>
              </a:ext>
            </a:extLst>
          </p:cNvPr>
          <p:cNvSpPr/>
          <p:nvPr userDrawn="1"/>
        </p:nvSpPr>
        <p:spPr>
          <a:xfrm>
            <a:off x="0" y="1"/>
            <a:ext cx="12192000" cy="2159306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FAB63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9CFA58-3124-49FD-9D56-6100FCB9D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ctr">
              <a:defRPr lang="es-MX" sz="2800" kern="1200" dirty="0">
                <a:solidFill>
                  <a:srgbClr val="1732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E047A2-58D8-468C-80AE-D8AB77C25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6161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CB58E038-7EF0-40AA-B8C7-7DEE2959D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40023"/>
            <a:ext cx="5157787" cy="25087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F5A6E34-07D1-4CC1-8940-D2318EC83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161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FF75AD2-769F-4073-90FB-86F36DA59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40023"/>
            <a:ext cx="5183188" cy="2508717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B3BC507-44F5-40E9-B719-17252C81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9CFE20D1-7577-4ACD-B908-58236C6A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60EE91F-37EF-49D3-943D-0B6BC7F1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F81ECAB8-8654-4D4D-8132-D23A7A017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794" y="5207431"/>
            <a:ext cx="1767704" cy="165056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5BF49817-BED4-4DFD-A47D-91F412107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" y="0"/>
            <a:ext cx="1154229" cy="107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87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7">
            <a:extLst>
              <a:ext uri="{FF2B5EF4-FFF2-40B4-BE49-F238E27FC236}">
                <a16:creationId xmlns="" xmlns:a16="http://schemas.microsoft.com/office/drawing/2014/main" id="{36B78BFA-4C7C-4A32-AADF-3F085EB71126}"/>
              </a:ext>
            </a:extLst>
          </p:cNvPr>
          <p:cNvSpPr/>
          <p:nvPr userDrawn="1"/>
        </p:nvSpPr>
        <p:spPr>
          <a:xfrm>
            <a:off x="0" y="1"/>
            <a:ext cx="12192000" cy="2159306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D4D64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BBD1D3D-694E-4491-B749-FBE25DB9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s-MX" sz="2800" kern="1200" dirty="0">
                <a:solidFill>
                  <a:srgbClr val="1480A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6D898CD-1898-4966-9DD7-FAFA25214E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FC08331-7A4D-482D-A260-AD2F53AE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AA95F6-2140-45D1-9752-FF7658F2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Marcador de contenido 10">
            <a:extLst>
              <a:ext uri="{FF2B5EF4-FFF2-40B4-BE49-F238E27FC236}">
                <a16:creationId xmlns="" xmlns:a16="http://schemas.microsoft.com/office/drawing/2014/main" id="{A4D211C6-7403-4747-8955-155880FB0C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2487645"/>
            <a:ext cx="7271763" cy="268210"/>
          </a:xfrm>
        </p:spPr>
        <p:txBody>
          <a:bodyPr>
            <a:noAutofit/>
          </a:bodyPr>
          <a:lstStyle>
            <a:lvl1pPr marL="0" indent="0">
              <a:buNone/>
              <a:defRPr lang="es-ES" sz="1800" b="1" kern="1200" dirty="0" smtClean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s-ES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s-ES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lang="es-ES" sz="1800" b="1" kern="1200" dirty="0" smtClean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lang="es-MX" sz="1800" b="1" kern="1200" dirty="0">
                <a:solidFill>
                  <a:srgbClr val="D4D6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dirty="0"/>
              <a:t>Haga clic para modificar </a:t>
            </a:r>
            <a:r>
              <a:rPr lang="es-ES" dirty="0" err="1"/>
              <a:t>n°</a:t>
            </a:r>
            <a:r>
              <a:rPr lang="es-ES" dirty="0"/>
              <a:t> de referencia</a:t>
            </a:r>
            <a:endParaRPr lang="es-MX" dirty="0"/>
          </a:p>
        </p:txBody>
      </p:sp>
      <p:sp>
        <p:nvSpPr>
          <p:cNvPr id="13" name="Marcador de contenido 12">
            <a:extLst>
              <a:ext uri="{FF2B5EF4-FFF2-40B4-BE49-F238E27FC236}">
                <a16:creationId xmlns="" xmlns:a16="http://schemas.microsoft.com/office/drawing/2014/main" id="{62EEDFDA-3345-4B7C-9C24-ABEF776CBFC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2842294"/>
            <a:ext cx="10515600" cy="268211"/>
          </a:xfrm>
        </p:spPr>
        <p:txBody>
          <a:bodyPr>
            <a:noAutofit/>
          </a:bodyPr>
          <a:lstStyle>
            <a:lvl1pPr marL="0" indent="0">
              <a:buNone/>
              <a:defRPr lang="es-MX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el texto del patrón</a:t>
            </a:r>
            <a:endParaRPr lang="es-MX" dirty="0"/>
          </a:p>
        </p:txBody>
      </p:sp>
      <p:sp>
        <p:nvSpPr>
          <p:cNvPr id="15" name="Marcador de contenido 14">
            <a:extLst>
              <a:ext uri="{FF2B5EF4-FFF2-40B4-BE49-F238E27FC236}">
                <a16:creationId xmlns="" xmlns:a16="http://schemas.microsoft.com/office/drawing/2014/main" id="{B4622099-75E9-4B21-88E9-CC7919B72EC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38200" y="3635163"/>
            <a:ext cx="10515600" cy="268288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lang="es-MX" sz="1800" b="1" kern="1200" dirty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s-ES" dirty="0"/>
              <a:t>Haga clic para modificar </a:t>
            </a:r>
            <a:r>
              <a:rPr lang="es-ES" dirty="0" err="1"/>
              <a:t>n°</a:t>
            </a:r>
            <a:r>
              <a:rPr lang="es-ES" dirty="0"/>
              <a:t> de referencia</a:t>
            </a:r>
            <a:endParaRPr lang="es-MX" dirty="0"/>
          </a:p>
        </p:txBody>
      </p:sp>
      <p:sp>
        <p:nvSpPr>
          <p:cNvPr id="17" name="Marcador de contenido 16">
            <a:extLst>
              <a:ext uri="{FF2B5EF4-FFF2-40B4-BE49-F238E27FC236}">
                <a16:creationId xmlns="" xmlns:a16="http://schemas.microsoft.com/office/drawing/2014/main" id="{397DEC50-06EE-4242-B17F-667F624CE98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8200" y="3973969"/>
            <a:ext cx="10515600" cy="268288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lang="es-MX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ES" dirty="0"/>
              <a:t>Haga clic para modificar el texto del patrón</a:t>
            </a:r>
            <a:endParaRPr lang="es-MX" dirty="0"/>
          </a:p>
        </p:txBody>
      </p:sp>
      <p:sp>
        <p:nvSpPr>
          <p:cNvPr id="19" name="Marcador de contenido 18">
            <a:extLst>
              <a:ext uri="{FF2B5EF4-FFF2-40B4-BE49-F238E27FC236}">
                <a16:creationId xmlns="" xmlns:a16="http://schemas.microsoft.com/office/drawing/2014/main" id="{2BEA9F53-F35C-4A66-BB29-059E5A573FC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38200" y="4807824"/>
            <a:ext cx="10515600" cy="268287"/>
          </a:xfrm>
        </p:spPr>
        <p:txBody>
          <a:bodyPr/>
          <a:lstStyle>
            <a:lvl1pPr marL="0" indent="0">
              <a:buNone/>
              <a:defRPr lang="es-MX" sz="1800" b="1" kern="1200" dirty="0" smtClean="0">
                <a:solidFill>
                  <a:srgbClr val="E71B7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</a:t>
            </a:r>
            <a:r>
              <a:rPr lang="es-ES" dirty="0" err="1"/>
              <a:t>n°</a:t>
            </a:r>
            <a:r>
              <a:rPr lang="es-ES" dirty="0"/>
              <a:t> de referencia</a:t>
            </a:r>
            <a:endParaRPr lang="es-MX" dirty="0"/>
          </a:p>
          <a:p>
            <a:pPr lvl="4"/>
            <a:endParaRPr lang="es-MX" dirty="0"/>
          </a:p>
        </p:txBody>
      </p:sp>
      <p:sp>
        <p:nvSpPr>
          <p:cNvPr id="21" name="Marcador de contenido 20">
            <a:extLst>
              <a:ext uri="{FF2B5EF4-FFF2-40B4-BE49-F238E27FC236}">
                <a16:creationId xmlns="" xmlns:a16="http://schemas.microsoft.com/office/drawing/2014/main" id="{F1457542-4BAF-4FA4-9AF5-9ABB8A67737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38200" y="5159139"/>
            <a:ext cx="10515600" cy="2413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lang="es-MX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/>
              <a:t>Haga clic para modificar el texto del patrón</a:t>
            </a:r>
            <a:endParaRPr lang="es-MX" dirty="0"/>
          </a:p>
          <a:p>
            <a:pPr lvl="4"/>
            <a:endParaRPr lang="es-MX" dirty="0"/>
          </a:p>
        </p:txBody>
      </p:sp>
      <p:grpSp>
        <p:nvGrpSpPr>
          <p:cNvPr id="24" name="Grupo 23">
            <a:extLst>
              <a:ext uri="{FF2B5EF4-FFF2-40B4-BE49-F238E27FC236}">
                <a16:creationId xmlns="" xmlns:a16="http://schemas.microsoft.com/office/drawing/2014/main" id="{EB082C03-1C99-4A25-8D2B-87119E169F41}"/>
              </a:ext>
            </a:extLst>
          </p:cNvPr>
          <p:cNvGrpSpPr/>
          <p:nvPr userDrawn="1"/>
        </p:nvGrpSpPr>
        <p:grpSpPr>
          <a:xfrm flipH="1">
            <a:off x="1" y="0"/>
            <a:ext cx="12207497" cy="6857999"/>
            <a:chOff x="1" y="0"/>
            <a:chExt cx="12207497" cy="6857999"/>
          </a:xfrm>
        </p:grpSpPr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07363C51-E4C0-4495-B6CF-3BF2E33E77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39794" y="5207431"/>
              <a:ext cx="1767704" cy="1650568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="" xmlns:a16="http://schemas.microsoft.com/office/drawing/2014/main" id="{307D1F69-A64C-45D0-B499-6AED1597D8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" y="0"/>
              <a:ext cx="1154229" cy="10777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788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DFB4E2B0-91F6-4C17-A160-63414869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407528CE-28D8-4ECE-B776-45F11276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61F1F912-E5A3-4F6A-BD1A-51ACD5C9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860536CA-09F8-45AF-98B8-77BD0629E175}"/>
              </a:ext>
            </a:extLst>
          </p:cNvPr>
          <p:cNvSpPr/>
          <p:nvPr userDrawn="1"/>
        </p:nvSpPr>
        <p:spPr>
          <a:xfrm>
            <a:off x="0" y="6262240"/>
            <a:ext cx="12192000" cy="611436"/>
          </a:xfrm>
          <a:prstGeom prst="rect">
            <a:avLst/>
          </a:prstGeom>
          <a:solidFill>
            <a:srgbClr val="E97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Marcador de texto 6">
            <a:extLst>
              <a:ext uri="{FF2B5EF4-FFF2-40B4-BE49-F238E27FC236}">
                <a16:creationId xmlns="" xmlns:a16="http://schemas.microsoft.com/office/drawing/2014/main" id="{59DDAF17-62E7-4DF6-B3B5-EE88E5A72F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7750" y="1828800"/>
            <a:ext cx="10120313" cy="397668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D3908CEA-EBCF-43F1-8943-BB8F57667B45}"/>
              </a:ext>
            </a:extLst>
          </p:cNvPr>
          <p:cNvSpPr/>
          <p:nvPr userDrawn="1"/>
        </p:nvSpPr>
        <p:spPr>
          <a:xfrm rot="7571380">
            <a:off x="11174278" y="412749"/>
            <a:ext cx="617349" cy="617349"/>
          </a:xfrm>
          <a:prstGeom prst="ellipse">
            <a:avLst/>
          </a:prstGeom>
          <a:solidFill>
            <a:srgbClr val="17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282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DF22ACD1-0D31-4974-88A5-2D06720C75FB}"/>
              </a:ext>
            </a:extLst>
          </p:cNvPr>
          <p:cNvSpPr/>
          <p:nvPr userDrawn="1"/>
        </p:nvSpPr>
        <p:spPr>
          <a:xfrm>
            <a:off x="0" y="-25400"/>
            <a:ext cx="5012675" cy="688340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D3EA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EBC70B6-0014-4D6E-A3FD-204BCAD4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lang="es-MX" sz="2800" kern="1200" dirty="0">
                <a:solidFill>
                  <a:srgbClr val="1480A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BAC4DCD-65E6-4696-9DD8-3A4B43EDE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376" y="1212563"/>
            <a:ext cx="5614011" cy="4432874"/>
          </a:xfrm>
        </p:spPr>
        <p:txBody>
          <a:bodyPr/>
          <a:lstStyle>
            <a:lvl1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121B9FA-7A7B-430A-AF7E-886647022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C1722D2-C45E-426C-9982-8DB761DD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5754EA05-CEC0-4B88-8464-5F2E8E266494}"/>
              </a:ext>
            </a:extLst>
          </p:cNvPr>
          <p:cNvSpPr/>
          <p:nvPr userDrawn="1"/>
        </p:nvSpPr>
        <p:spPr>
          <a:xfrm>
            <a:off x="340963" y="6164666"/>
            <a:ext cx="309966" cy="309966"/>
          </a:xfrm>
          <a:prstGeom prst="ellipse">
            <a:avLst/>
          </a:prstGeom>
          <a:solidFill>
            <a:srgbClr val="9B1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50A95394-308A-4E05-9A3F-FA9C00B4FCCE}"/>
              </a:ext>
            </a:extLst>
          </p:cNvPr>
          <p:cNvSpPr/>
          <p:nvPr userDrawn="1"/>
        </p:nvSpPr>
        <p:spPr>
          <a:xfrm>
            <a:off x="11174278" y="412749"/>
            <a:ext cx="617349" cy="617349"/>
          </a:xfrm>
          <a:prstGeom prst="ellipse">
            <a:avLst/>
          </a:prstGeom>
          <a:solidFill>
            <a:srgbClr val="D4D6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8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7">
            <a:extLst>
              <a:ext uri="{FF2B5EF4-FFF2-40B4-BE49-F238E27FC236}">
                <a16:creationId xmlns="" xmlns:a16="http://schemas.microsoft.com/office/drawing/2014/main" id="{1D24DB01-E75F-4CE1-A1BC-831B1C27D52F}"/>
              </a:ext>
            </a:extLst>
          </p:cNvPr>
          <p:cNvSpPr/>
          <p:nvPr userDrawn="1"/>
        </p:nvSpPr>
        <p:spPr>
          <a:xfrm>
            <a:off x="0" y="-25400"/>
            <a:ext cx="5012675" cy="6883400"/>
          </a:xfrm>
          <a:custGeom>
            <a:avLst/>
            <a:gdLst/>
            <a:ahLst/>
            <a:cxnLst/>
            <a:rect l="l" t="t" r="r" b="b"/>
            <a:pathLst>
              <a:path w="12668250" h="6426200">
                <a:moveTo>
                  <a:pt x="0" y="0"/>
                </a:moveTo>
                <a:lnTo>
                  <a:pt x="12668250" y="0"/>
                </a:lnTo>
                <a:lnTo>
                  <a:pt x="12668250" y="6426200"/>
                </a:lnTo>
                <a:lnTo>
                  <a:pt x="0" y="6426200"/>
                </a:lnTo>
                <a:lnTo>
                  <a:pt x="0" y="0"/>
                </a:lnTo>
                <a:close/>
              </a:path>
            </a:pathLst>
          </a:custGeom>
          <a:solidFill>
            <a:srgbClr val="D3EA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D6849D8-68BC-475C-BDE3-AF458BA64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1480A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49792A2A-8FD6-422B-BE9F-72237A339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3279" y="1129937"/>
            <a:ext cx="5823296" cy="459812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B0A32B3-B4FF-422E-8BCC-DFBB2B5F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Marcador de número de diapositiva 6">
            <a:extLst>
              <a:ext uri="{FF2B5EF4-FFF2-40B4-BE49-F238E27FC236}">
                <a16:creationId xmlns="" xmlns:a16="http://schemas.microsoft.com/office/drawing/2014/main" id="{4741B103-C4CB-4671-A146-D7209E39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0B87A27-5DB6-43C1-898D-00C544DCE06F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0" name="Elipse 9">
            <a:extLst>
              <a:ext uri="{FF2B5EF4-FFF2-40B4-BE49-F238E27FC236}">
                <a16:creationId xmlns="" xmlns:a16="http://schemas.microsoft.com/office/drawing/2014/main" id="{9AEBD85B-8183-4005-988F-72747205535C}"/>
              </a:ext>
            </a:extLst>
          </p:cNvPr>
          <p:cNvSpPr/>
          <p:nvPr userDrawn="1"/>
        </p:nvSpPr>
        <p:spPr>
          <a:xfrm>
            <a:off x="340963" y="6164666"/>
            <a:ext cx="309966" cy="309966"/>
          </a:xfrm>
          <a:prstGeom prst="ellipse">
            <a:avLst/>
          </a:prstGeom>
          <a:solidFill>
            <a:srgbClr val="FAB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="" xmlns:a16="http://schemas.microsoft.com/office/drawing/2014/main" id="{7906CB8F-8A92-45A6-AF9C-8444CCDF913C}"/>
              </a:ext>
            </a:extLst>
          </p:cNvPr>
          <p:cNvSpPr/>
          <p:nvPr userDrawn="1"/>
        </p:nvSpPr>
        <p:spPr>
          <a:xfrm>
            <a:off x="11174278" y="412749"/>
            <a:ext cx="617349" cy="617349"/>
          </a:xfrm>
          <a:prstGeom prst="ellipse">
            <a:avLst/>
          </a:prstGeom>
          <a:solidFill>
            <a:srgbClr val="17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651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B89F5DF2-6D60-4FFF-A9EB-58E6521D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88CDB30-7B02-44D7-A3B5-380DA4D7C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5657E4C-0C0F-42ED-B227-8EDEB41714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0646-CEA4-4EB0-A170-448FEBC78CEE}" type="datetimeFigureOut">
              <a:rPr lang="es-MX" smtClean="0"/>
              <a:t>14/10/2020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EAAD82A-1271-44AA-BFF3-DB4384D6E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760EF98-24EB-41CA-9FB3-FF0D6B7C3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87A27-5DB6-43C1-898D-00C544DCE0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92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5">
            <a:extLst>
              <a:ext uri="{FF2B5EF4-FFF2-40B4-BE49-F238E27FC236}">
                <a16:creationId xmlns="" xmlns:a16="http://schemas.microsoft.com/office/drawing/2014/main" id="{B8611CBC-354C-4598-8A85-163766F1B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ubtítulo 5">
            <a:extLst>
              <a:ext uri="{FF2B5EF4-FFF2-40B4-BE49-F238E27FC236}">
                <a16:creationId xmlns="" xmlns:a16="http://schemas.microsoft.com/office/drawing/2014/main" id="{F5D4D9BF-3E46-4262-B20B-AF015854E2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</p:txBody>
      </p:sp>
      <p:sp>
        <p:nvSpPr>
          <p:cNvPr id="17" name="Marcador de texto 16">
            <a:extLst>
              <a:ext uri="{FF2B5EF4-FFF2-40B4-BE49-F238E27FC236}">
                <a16:creationId xmlns="" xmlns:a16="http://schemas.microsoft.com/office/drawing/2014/main" id="{0A8EEA20-7496-43B3-821B-F753E182D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EE068852-B973-4343-BDDF-5A570D0297F8}"/>
              </a:ext>
            </a:extLst>
          </p:cNvPr>
          <p:cNvSpPr txBox="1"/>
          <p:nvPr/>
        </p:nvSpPr>
        <p:spPr>
          <a:xfrm>
            <a:off x="2543908" y="515815"/>
            <a:ext cx="7104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solidFill>
                  <a:srgbClr val="D6E8E3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rPr>
              <a:t>Actividad Responsabilidad Social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="" xmlns:a16="http://schemas.microsoft.com/office/drawing/2014/main" id="{062267F3-34F8-43C9-97A6-1BD0C4591C92}"/>
              </a:ext>
            </a:extLst>
          </p:cNvPr>
          <p:cNvCxnSpPr/>
          <p:nvPr/>
        </p:nvCxnSpPr>
        <p:spPr>
          <a:xfrm>
            <a:off x="4078605" y="3509962"/>
            <a:ext cx="4034790" cy="0"/>
          </a:xfrm>
          <a:prstGeom prst="line">
            <a:avLst/>
          </a:prstGeom>
          <a:ln>
            <a:solidFill>
              <a:srgbClr val="D4D6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Marcador de contenido 33">
            <a:extLst>
              <a:ext uri="{FF2B5EF4-FFF2-40B4-BE49-F238E27FC236}">
                <a16:creationId xmlns="" xmlns:a16="http://schemas.microsoft.com/office/drawing/2014/main" id="{C793505A-6F55-4D48-8756-A434AF37509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8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788359C2-67D1-4613-BB0C-37FCD8804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34463"/>
            <a:ext cx="3932237" cy="1336431"/>
          </a:xfrm>
        </p:spPr>
        <p:txBody>
          <a:bodyPr>
            <a:normAutofit/>
          </a:bodyPr>
          <a:lstStyle/>
          <a:p>
            <a:r>
              <a:rPr lang="es-MX" altLang="en-US" sz="2400" b="1" dirty="0">
                <a:solidFill>
                  <a:srgbClr val="9B1B7D"/>
                </a:solidFill>
              </a:rPr>
              <a:t>Define el proyecto:</a:t>
            </a:r>
            <a:endParaRPr lang="es-MX" sz="2600" b="1" dirty="0">
              <a:solidFill>
                <a:srgbClr val="9B1B7D"/>
              </a:solidFill>
            </a:endParaRPr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="" xmlns:a16="http://schemas.microsoft.com/office/drawing/2014/main" id="{7025B743-5AA1-4CEB-A93C-2B640F74A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3279" y="1129937"/>
            <a:ext cx="5823296" cy="4598127"/>
          </a:xfrm>
        </p:spPr>
      </p:sp>
      <p:sp>
        <p:nvSpPr>
          <p:cNvPr id="8" name="Marcador de texto 7">
            <a:extLst>
              <a:ext uri="{FF2B5EF4-FFF2-40B4-BE49-F238E27FC236}">
                <a16:creationId xmlns="" xmlns:a16="http://schemas.microsoft.com/office/drawing/2014/main" id="{228EE6D5-E352-438B-B381-FBA88DD24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80493"/>
            <a:ext cx="3932237" cy="3465757"/>
          </a:xfrm>
        </p:spPr>
        <p:txBody>
          <a:bodyPr>
            <a:normAutofit/>
          </a:bodyPr>
          <a:lstStyle/>
          <a:p>
            <a:endParaRPr lang="es-MX" sz="1800" dirty="0"/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7644E33B-89FB-4954-9675-BF5DCE22FCB3}"/>
              </a:ext>
            </a:extLst>
          </p:cNvPr>
          <p:cNvSpPr txBox="1"/>
          <p:nvPr/>
        </p:nvSpPr>
        <p:spPr>
          <a:xfrm>
            <a:off x="839788" y="1735018"/>
            <a:ext cx="393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1480A2"/>
                </a:solidFill>
              </a:rPr>
              <a:t>Mi </a:t>
            </a:r>
            <a:r>
              <a:rPr lang="en-US" altLang="en-US" b="1" dirty="0" err="1">
                <a:solidFill>
                  <a:srgbClr val="1480A2"/>
                </a:solidFill>
              </a:rPr>
              <a:t>proyecto</a:t>
            </a:r>
            <a:r>
              <a:rPr lang="en-US" altLang="en-US" b="1" dirty="0">
                <a:solidFill>
                  <a:srgbClr val="1480A2"/>
                </a:solidFill>
              </a:rPr>
              <a:t> es:</a:t>
            </a:r>
          </a:p>
        </p:txBody>
      </p:sp>
    </p:spTree>
    <p:extLst>
      <p:ext uri="{BB962C8B-B14F-4D97-AF65-F5344CB8AC3E}">
        <p14:creationId xmlns:p14="http://schemas.microsoft.com/office/powerpoint/2010/main" val="23111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>
            <a:extLst>
              <a:ext uri="{FF2B5EF4-FFF2-40B4-BE49-F238E27FC236}">
                <a16:creationId xmlns="" xmlns:a16="http://schemas.microsoft.com/office/drawing/2014/main" id="{49135C0A-FFCC-4C7D-951A-845F7F412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n-US" b="1" dirty="0"/>
              <a:t>Reglas de formalidad:</a:t>
            </a:r>
            <a:endParaRPr lang="es-MX" b="1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1BCAD8B-C7FE-4007-9C6A-E6D2F63026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s-MX" altLang="en-US" dirty="0"/>
              <a:t>Regla 1:</a:t>
            </a:r>
          </a:p>
        </p:txBody>
      </p:sp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F451669F-C134-48FF-B97F-A669F95E9DF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6" name="Marcador de contenido 25">
            <a:extLst>
              <a:ext uri="{FF2B5EF4-FFF2-40B4-BE49-F238E27FC236}">
                <a16:creationId xmlns="" xmlns:a16="http://schemas.microsoft.com/office/drawing/2014/main" id="{F5FA60E5-876B-475B-B020-3074557F87D2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s-MX" altLang="en-US" dirty="0"/>
              <a:t>Regla 2: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FCB6120-5060-4422-BEE0-276F3F868DCE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8" name="Marcador de contenido 27">
            <a:extLst>
              <a:ext uri="{FF2B5EF4-FFF2-40B4-BE49-F238E27FC236}">
                <a16:creationId xmlns="" xmlns:a16="http://schemas.microsoft.com/office/drawing/2014/main" id="{26165E67-7081-4A8B-B697-9E735080CB40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Autofit/>
          </a:bodyPr>
          <a:lstStyle/>
          <a:p>
            <a:r>
              <a:rPr lang="es-MX" altLang="en-US" dirty="0"/>
              <a:t>Regla 3: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8F229C7A-60DC-4697-BE03-4E6FC653F91B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5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>
            <a:extLst>
              <a:ext uri="{FF2B5EF4-FFF2-40B4-BE49-F238E27FC236}">
                <a16:creationId xmlns="" xmlns:a16="http://schemas.microsoft.com/office/drawing/2014/main" id="{49135C0A-FFCC-4C7D-951A-845F7F412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b="1" dirty="0"/>
              <a:t>Reglas de formalidad:</a:t>
            </a:r>
            <a:endParaRPr lang="es-MX" b="1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1BCAD8B-C7FE-4007-9C6A-E6D2F63026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s-MX" altLang="en-US" dirty="0"/>
              <a:t>Regla 4:</a:t>
            </a:r>
          </a:p>
        </p:txBody>
      </p:sp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D6D01FE5-AF39-4092-A69B-4384EAFB530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6" name="Marcador de contenido 25">
            <a:extLst>
              <a:ext uri="{FF2B5EF4-FFF2-40B4-BE49-F238E27FC236}">
                <a16:creationId xmlns="" xmlns:a16="http://schemas.microsoft.com/office/drawing/2014/main" id="{F5FA60E5-876B-475B-B020-3074557F87D2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s-MX" altLang="en-US" dirty="0"/>
              <a:t>Regla 5:</a:t>
            </a:r>
            <a:r>
              <a:rPr lang="en-US" altLang="en-US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E57280-88F1-4CA6-87D0-813CC4FD81C1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4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5" y="1361539"/>
            <a:ext cx="3437159" cy="1063481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173254"/>
                </a:solidFill>
              </a:rPr>
              <a:t>Manejo responsable </a:t>
            </a:r>
            <a:br>
              <a:rPr lang="es-MX" b="1" dirty="0">
                <a:solidFill>
                  <a:srgbClr val="173254"/>
                </a:solidFill>
              </a:rPr>
            </a:br>
            <a:r>
              <a:rPr lang="es-MX" b="1" dirty="0">
                <a:solidFill>
                  <a:srgbClr val="173254"/>
                </a:solidFill>
              </a:rPr>
              <a:t>de conflictos: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5C8698D5-0830-48CF-B093-F53D27E9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376" y="1828799"/>
            <a:ext cx="5614011" cy="3816637"/>
          </a:xfrm>
        </p:spPr>
        <p:txBody>
          <a:bodyPr>
            <a:normAutofit/>
          </a:bodyPr>
          <a:lstStyle/>
          <a:p>
            <a:pPr marL="0" indent="0">
              <a:buClr>
                <a:srgbClr val="1480A2"/>
              </a:buClr>
              <a:buNone/>
            </a:pPr>
            <a:endParaRPr lang="es-MX" sz="1800" dirty="0"/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8C38AF6-7444-431C-B8F3-76848C944062}"/>
              </a:ext>
            </a:extLst>
          </p:cNvPr>
          <p:cNvSpPr txBox="1"/>
          <p:nvPr/>
        </p:nvSpPr>
        <p:spPr>
          <a:xfrm>
            <a:off x="684215" y="2579079"/>
            <a:ext cx="358298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rgbClr val="1480A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la situación conflictiva: </a:t>
            </a:r>
          </a:p>
          <a:p>
            <a:pPr>
              <a:defRPr/>
            </a:pP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Comunica tu opinión educadamente.</a:t>
            </a: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Considera otros puntos de vista con una mente abierta.</a:t>
            </a: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Practica la responsabilidad personal.</a:t>
            </a: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Busca un resultado positivo.</a:t>
            </a: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Difiere respetuosamente y sigue adelante.</a:t>
            </a:r>
          </a:p>
        </p:txBody>
      </p:sp>
    </p:spTree>
    <p:extLst>
      <p:ext uri="{BB962C8B-B14F-4D97-AF65-F5344CB8AC3E}">
        <p14:creationId xmlns:p14="http://schemas.microsoft.com/office/powerpoint/2010/main" val="7655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18">
            <a:extLst>
              <a:ext uri="{FF2B5EF4-FFF2-40B4-BE49-F238E27FC236}">
                <a16:creationId xmlns="" xmlns:a16="http://schemas.microsoft.com/office/drawing/2014/main" id="{45855CE8-8298-4F51-BC98-B02B4DDA4D6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2487644"/>
            <a:ext cx="10394950" cy="849918"/>
          </a:xfrm>
        </p:spPr>
        <p:txBody>
          <a:bodyPr>
            <a:normAutofit fontScale="85000" lnSpcReduction="20000"/>
          </a:bodyPr>
          <a:lstStyle/>
          <a:p>
            <a:r>
              <a:rPr lang="es-MX" sz="1700" dirty="0">
                <a:solidFill>
                  <a:srgbClr val="1480A2"/>
                </a:solidFill>
              </a:rPr>
              <a:t>¿De qué manera aprenderás sobre la comunidad local para observar el impacto del proyecto?</a:t>
            </a:r>
          </a:p>
          <a:p>
            <a:r>
              <a:rPr lang="es-MX" sz="1700" dirty="0">
                <a:solidFill>
                  <a:srgbClr val="1480A2"/>
                </a:solidFill>
              </a:rPr>
              <a:t>¿Cuál será el impacto positivo y el impacto negativo del proyecto</a:t>
            </a:r>
            <a:r>
              <a:rPr lang="es-MX" sz="1700" dirty="0" smtClean="0">
                <a:solidFill>
                  <a:srgbClr val="1480A2"/>
                </a:solidFill>
              </a:rPr>
              <a:t>?</a:t>
            </a:r>
          </a:p>
          <a:p>
            <a:r>
              <a:rPr lang="es-MX" sz="1700" dirty="0">
                <a:solidFill>
                  <a:srgbClr val="1480A2"/>
                </a:solidFill>
              </a:rPr>
              <a:t>¿</a:t>
            </a:r>
            <a:r>
              <a:rPr lang="es-MX" sz="1700" dirty="0" smtClean="0">
                <a:solidFill>
                  <a:srgbClr val="1480A2"/>
                </a:solidFill>
              </a:rPr>
              <a:t>Qué acciones tendrás que cuidar para mostrarte responsable </a:t>
            </a:r>
            <a:r>
              <a:rPr lang="es-MX" sz="1700" dirty="0">
                <a:solidFill>
                  <a:srgbClr val="1480A2"/>
                </a:solidFill>
              </a:rPr>
              <a:t>y </a:t>
            </a:r>
            <a:r>
              <a:rPr lang="es-MX" sz="1700" dirty="0" smtClean="0">
                <a:solidFill>
                  <a:srgbClr val="1480A2"/>
                </a:solidFill>
              </a:rPr>
              <a:t>ético a </a:t>
            </a:r>
            <a:r>
              <a:rPr lang="es-MX" sz="1700">
                <a:solidFill>
                  <a:srgbClr val="1480A2"/>
                </a:solidFill>
              </a:rPr>
              <a:t>lo </a:t>
            </a:r>
            <a:r>
              <a:rPr lang="es-MX" sz="1700" smtClean="0">
                <a:solidFill>
                  <a:srgbClr val="1480A2"/>
                </a:solidFill>
              </a:rPr>
              <a:t>largo del </a:t>
            </a:r>
            <a:r>
              <a:rPr lang="es-MX" sz="1700" dirty="0" smtClean="0">
                <a:solidFill>
                  <a:srgbClr val="1480A2"/>
                </a:solidFill>
              </a:rPr>
              <a:t>proyecto</a:t>
            </a:r>
            <a:r>
              <a:rPr lang="es-MX" sz="1700" dirty="0">
                <a:solidFill>
                  <a:srgbClr val="1480A2"/>
                </a:solidFill>
              </a:rPr>
              <a:t>?</a:t>
            </a:r>
            <a:endParaRPr lang="es-MX" sz="1700" dirty="0">
              <a:solidFill>
                <a:srgbClr val="1480A2"/>
              </a:solidFill>
            </a:endParaRPr>
          </a:p>
          <a:p>
            <a:endParaRPr lang="es-MX" dirty="0">
              <a:solidFill>
                <a:srgbClr val="1480A2"/>
              </a:solidFill>
            </a:endParaRPr>
          </a:p>
        </p:txBody>
      </p:sp>
      <p:sp>
        <p:nvSpPr>
          <p:cNvPr id="18" name="Título 17">
            <a:extLst>
              <a:ext uri="{FF2B5EF4-FFF2-40B4-BE49-F238E27FC236}">
                <a16:creationId xmlns="" xmlns:a16="http://schemas.microsoft.com/office/drawing/2014/main" id="{96ABAC5C-F7F4-4F4F-A094-DA38420F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Contribución al mundo que te rodea:</a:t>
            </a:r>
            <a:endParaRPr lang="es-MX" dirty="0"/>
          </a:p>
        </p:txBody>
      </p:sp>
      <p:sp>
        <p:nvSpPr>
          <p:cNvPr id="20" name="Marcador de texto 19">
            <a:extLst>
              <a:ext uri="{FF2B5EF4-FFF2-40B4-BE49-F238E27FC236}">
                <a16:creationId xmlns="" xmlns:a16="http://schemas.microsoft.com/office/drawing/2014/main" id="{C81C0012-BB9B-47AA-97B3-CB1DF45C13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691596"/>
            <a:ext cx="10394950" cy="2042161"/>
          </a:xfrm>
        </p:spPr>
        <p:txBody>
          <a:bodyPr>
            <a:normAutofit/>
          </a:bodyPr>
          <a:lstStyle/>
          <a:p>
            <a:endParaRPr lang="es-MX" sz="1800" dirty="0"/>
          </a:p>
        </p:txBody>
      </p:sp>
      <p:sp>
        <p:nvSpPr>
          <p:cNvPr id="23" name="Elipse 22">
            <a:extLst>
              <a:ext uri="{FF2B5EF4-FFF2-40B4-BE49-F238E27FC236}">
                <a16:creationId xmlns="" xmlns:a16="http://schemas.microsoft.com/office/drawing/2014/main" id="{1A873971-6E7E-4992-A637-E73E79A4EADD}"/>
              </a:ext>
            </a:extLst>
          </p:cNvPr>
          <p:cNvSpPr/>
          <p:nvPr/>
        </p:nvSpPr>
        <p:spPr>
          <a:xfrm>
            <a:off x="541167" y="2522065"/>
            <a:ext cx="153100" cy="153100"/>
          </a:xfrm>
          <a:prstGeom prst="ellipse">
            <a:avLst/>
          </a:prstGeom>
          <a:solidFill>
            <a:srgbClr val="17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="" xmlns:a16="http://schemas.microsoft.com/office/drawing/2014/main" id="{56719B66-91D8-4277-93D6-36BC281388A8}"/>
              </a:ext>
            </a:extLst>
          </p:cNvPr>
          <p:cNvSpPr/>
          <p:nvPr/>
        </p:nvSpPr>
        <p:spPr>
          <a:xfrm>
            <a:off x="-21540" y="3767052"/>
            <a:ext cx="722727" cy="45719"/>
          </a:xfrm>
          <a:prstGeom prst="roundRect">
            <a:avLst>
              <a:gd name="adj" fmla="val 50000"/>
            </a:avLst>
          </a:prstGeom>
          <a:solidFill>
            <a:srgbClr val="D6E8E3"/>
          </a:solidFill>
          <a:ln>
            <a:solidFill>
              <a:srgbClr val="D6E8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Elipse 25">
            <a:extLst>
              <a:ext uri="{FF2B5EF4-FFF2-40B4-BE49-F238E27FC236}">
                <a16:creationId xmlns="" xmlns:a16="http://schemas.microsoft.com/office/drawing/2014/main" id="{F3AE8E5E-88BD-4900-AAE7-603829B57F6A}"/>
              </a:ext>
            </a:extLst>
          </p:cNvPr>
          <p:cNvSpPr/>
          <p:nvPr/>
        </p:nvSpPr>
        <p:spPr>
          <a:xfrm>
            <a:off x="11616709" y="6344050"/>
            <a:ext cx="153100" cy="153100"/>
          </a:xfrm>
          <a:prstGeom prst="ellipse">
            <a:avLst/>
          </a:prstGeom>
          <a:solidFill>
            <a:srgbClr val="17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5" y="1220863"/>
            <a:ext cx="3437159" cy="1063481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173254"/>
                </a:solidFill>
              </a:rPr>
              <a:t>Apertura a </a:t>
            </a:r>
            <a:br>
              <a:rPr lang="es-MX" b="1" dirty="0">
                <a:solidFill>
                  <a:srgbClr val="173254"/>
                </a:solidFill>
              </a:rPr>
            </a:br>
            <a:r>
              <a:rPr lang="es-MX" b="1" dirty="0">
                <a:solidFill>
                  <a:srgbClr val="173254"/>
                </a:solidFill>
              </a:rPr>
              <a:t>la diversidad: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5C8698D5-0830-48CF-B093-F53D27E9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376" y="1828799"/>
            <a:ext cx="5614011" cy="3816637"/>
          </a:xfrm>
        </p:spPr>
        <p:txBody>
          <a:bodyPr>
            <a:normAutofit/>
          </a:bodyPr>
          <a:lstStyle/>
          <a:p>
            <a:pPr marL="0" indent="0">
              <a:buClr>
                <a:srgbClr val="1480A2"/>
              </a:buClr>
              <a:buNone/>
            </a:pPr>
            <a:endParaRPr lang="es-MX" sz="1800" dirty="0"/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8C38AF6-7444-431C-B8F3-76848C944062}"/>
              </a:ext>
            </a:extLst>
          </p:cNvPr>
          <p:cNvSpPr txBox="1"/>
          <p:nvPr/>
        </p:nvSpPr>
        <p:spPr>
          <a:xfrm>
            <a:off x="684215" y="2438403"/>
            <a:ext cx="34371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rgbClr val="1480A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una condición relacionada con la diversidad:</a:t>
            </a:r>
          </a:p>
          <a:p>
            <a:pPr>
              <a:defRPr/>
            </a:pP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Comprenderé mi propia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perspectiva</a:t>
            </a: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Respetaré las perspectivas de los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demás</a:t>
            </a: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Desafiaré mis miedos, prejuicios y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estereotipos.</a:t>
            </a: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Seré un alumno abierto y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reflexivo. </a:t>
            </a: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Clr>
                <a:srgbClr val="1480A2"/>
              </a:buClr>
              <a:buFont typeface="Arial" panose="020B0604020202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Construiré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oportunidades</a:t>
            </a: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8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="" xmlns:a16="http://schemas.microsoft.com/office/drawing/2014/main" id="{68630291-6456-4958-8F4E-151EF016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5" y="1220863"/>
            <a:ext cx="3437159" cy="1063481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173254"/>
                </a:solidFill>
              </a:rPr>
              <a:t>Toma </a:t>
            </a:r>
            <a:br>
              <a:rPr lang="es-MX" b="1" dirty="0">
                <a:solidFill>
                  <a:srgbClr val="173254"/>
                </a:solidFill>
              </a:rPr>
            </a:br>
            <a:r>
              <a:rPr lang="es-MX" b="1" dirty="0">
                <a:solidFill>
                  <a:srgbClr val="173254"/>
                </a:solidFill>
              </a:rPr>
              <a:t>decisiones éticas: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5C8698D5-0830-48CF-B093-F53D27E9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376" y="1828799"/>
            <a:ext cx="5614011" cy="3816637"/>
          </a:xfrm>
        </p:spPr>
        <p:txBody>
          <a:bodyPr>
            <a:normAutofit/>
          </a:bodyPr>
          <a:lstStyle/>
          <a:p>
            <a:pPr marL="0" indent="0">
              <a:buClr>
                <a:srgbClr val="1480A2"/>
              </a:buClr>
              <a:buNone/>
            </a:pPr>
            <a:endParaRPr lang="es-MX" sz="1800" dirty="0"/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B8C38AF6-7444-431C-B8F3-76848C944062}"/>
              </a:ext>
            </a:extLst>
          </p:cNvPr>
          <p:cNvSpPr txBox="1"/>
          <p:nvPr/>
        </p:nvSpPr>
        <p:spPr>
          <a:xfrm>
            <a:off x="684216" y="2438403"/>
            <a:ext cx="33133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rgbClr val="1480A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Expón el conflicto ético:</a:t>
            </a:r>
          </a:p>
          <a:p>
            <a:pPr>
              <a:defRPr/>
            </a:pP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Clr>
                <a:srgbClr val="1480A2"/>
              </a:buClr>
              <a:buFont typeface="+mj-lt"/>
              <a:buAutoNum type="alphaLcParenR"/>
              <a:defRPr/>
            </a:pP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Identifica </a:t>
            </a: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problema.</a:t>
            </a:r>
          </a:p>
          <a:p>
            <a:pPr marL="342900" indent="-342900">
              <a:buClr>
                <a:srgbClr val="1480A2"/>
              </a:buClr>
              <a:buFont typeface="+mj-lt"/>
              <a:buAutoNum type="alphaLcParenR"/>
              <a:defRPr/>
            </a:pP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Analízalo</a:t>
            </a: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tomando en cuenta:</a:t>
            </a:r>
          </a:p>
          <a:p>
            <a:pPr marL="800100" lvl="1" indent="-342900">
              <a:buClr>
                <a:srgbClr val="1480A2"/>
              </a:buClr>
              <a:buFont typeface="Open Sans" panose="020B0606030504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 que es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correcto. </a:t>
            </a: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buClr>
                <a:srgbClr val="1480A2"/>
              </a:buClr>
              <a:buFont typeface="Open Sans" panose="020B0606030504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Cómo tu decisión afecta a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otros.</a:t>
            </a: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buClr>
                <a:srgbClr val="1480A2"/>
              </a:buClr>
              <a:buFont typeface="Open Sans" panose="020B0606030504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ley o los códigos de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conducta.</a:t>
            </a: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buClr>
                <a:srgbClr val="1480A2"/>
              </a:buClr>
              <a:buFont typeface="Open Sans" panose="020B0606030504020204" pitchFamily="34" charset="0"/>
              <a:buChar char="•"/>
              <a:defRPr/>
            </a:pP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Las </a:t>
            </a:r>
            <a:r>
              <a:rPr lang="es-MX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consecuencias. </a:t>
            </a:r>
            <a:endParaRPr lang="es-MX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Clr>
                <a:srgbClr val="1480A2"/>
              </a:buClr>
              <a:buFont typeface="+mj-lt"/>
              <a:buAutoNum type="alphaLcParenR"/>
              <a:defRPr/>
            </a:pPr>
            <a:r>
              <a:rPr lang="es-MX" sz="16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Toma </a:t>
            </a:r>
            <a:r>
              <a:rPr lang="es-MX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decisión más ética.</a:t>
            </a:r>
          </a:p>
        </p:txBody>
      </p:sp>
    </p:spTree>
    <p:extLst>
      <p:ext uri="{BB962C8B-B14F-4D97-AF65-F5344CB8AC3E}">
        <p14:creationId xmlns:p14="http://schemas.microsoft.com/office/powerpoint/2010/main" val="13066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>
            <a:extLst>
              <a:ext uri="{FF2B5EF4-FFF2-40B4-BE49-F238E27FC236}">
                <a16:creationId xmlns="" xmlns:a16="http://schemas.microsoft.com/office/drawing/2014/main" id="{1A374762-2EEA-4C25-BA4B-7789AA7DC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Lleva a cabo acciones sustentables:</a:t>
            </a:r>
          </a:p>
        </p:txBody>
      </p:sp>
      <p:sp>
        <p:nvSpPr>
          <p:cNvPr id="19" name="Marcador de contenido 18">
            <a:extLst>
              <a:ext uri="{FF2B5EF4-FFF2-40B4-BE49-F238E27FC236}">
                <a16:creationId xmlns="" xmlns:a16="http://schemas.microsoft.com/office/drawing/2014/main" id="{8BE8302F-D2DF-448D-92A5-099E2F9AC47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1" y="2589635"/>
            <a:ext cx="9970476" cy="1079688"/>
          </a:xfrm>
        </p:spPr>
        <p:txBody>
          <a:bodyPr>
            <a:noAutofit/>
          </a:bodyPr>
          <a:lstStyle/>
          <a:p>
            <a:pPr>
              <a:lnSpc>
                <a:spcPts val="1400"/>
              </a:lnSpc>
            </a:pPr>
            <a:r>
              <a:rPr lang="es-MX" sz="1400" dirty="0">
                <a:solidFill>
                  <a:srgbClr val="1480A2"/>
                </a:solidFill>
              </a:rPr>
              <a:t>¿De qué manera estarás actualizado sobre temas ambientales y de sustentabilidad que pudieran relacionarse con tu proyecto?</a:t>
            </a:r>
          </a:p>
          <a:p>
            <a:pPr>
              <a:lnSpc>
                <a:spcPts val="1400"/>
              </a:lnSpc>
            </a:pPr>
            <a:r>
              <a:rPr lang="es-MX" sz="1400" dirty="0">
                <a:solidFill>
                  <a:srgbClr val="1480A2"/>
                </a:solidFill>
              </a:rPr>
              <a:t>¿De qué forma reciclarás los materiales que se vincularán con tu proyecto?</a:t>
            </a:r>
          </a:p>
          <a:p>
            <a:pPr>
              <a:lnSpc>
                <a:spcPts val="1400"/>
              </a:lnSpc>
            </a:pPr>
            <a:r>
              <a:rPr lang="es-MX" sz="1400" dirty="0">
                <a:solidFill>
                  <a:srgbClr val="1480A2"/>
                </a:solidFill>
              </a:rPr>
              <a:t>¿Cómo buscarás reducir la huella ecológica que genere el proyecto?</a:t>
            </a:r>
          </a:p>
        </p:txBody>
      </p:sp>
      <p:sp>
        <p:nvSpPr>
          <p:cNvPr id="20" name="Marcador de texto 19">
            <a:extLst>
              <a:ext uri="{FF2B5EF4-FFF2-40B4-BE49-F238E27FC236}">
                <a16:creationId xmlns="" xmlns:a16="http://schemas.microsoft.com/office/drawing/2014/main" id="{213E0E22-7D0A-4766-AFD7-C588B48932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893768"/>
            <a:ext cx="10331233" cy="2321808"/>
          </a:xfrm>
        </p:spPr>
        <p:txBody>
          <a:bodyPr>
            <a:normAutofit/>
          </a:bodyPr>
          <a:lstStyle/>
          <a:p>
            <a:endParaRPr lang="es-MX" sz="1800" dirty="0"/>
          </a:p>
        </p:txBody>
      </p:sp>
      <p:sp>
        <p:nvSpPr>
          <p:cNvPr id="30" name="Elipse 29">
            <a:extLst>
              <a:ext uri="{FF2B5EF4-FFF2-40B4-BE49-F238E27FC236}">
                <a16:creationId xmlns="" xmlns:a16="http://schemas.microsoft.com/office/drawing/2014/main" id="{CB79DE8E-FB3A-4E88-895B-AE6077B7804F}"/>
              </a:ext>
            </a:extLst>
          </p:cNvPr>
          <p:cNvSpPr/>
          <p:nvPr/>
        </p:nvSpPr>
        <p:spPr>
          <a:xfrm>
            <a:off x="541167" y="2639506"/>
            <a:ext cx="153100" cy="153100"/>
          </a:xfrm>
          <a:prstGeom prst="ellipse">
            <a:avLst/>
          </a:prstGeom>
          <a:solidFill>
            <a:srgbClr val="17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Elipse 33">
            <a:extLst>
              <a:ext uri="{FF2B5EF4-FFF2-40B4-BE49-F238E27FC236}">
                <a16:creationId xmlns="" xmlns:a16="http://schemas.microsoft.com/office/drawing/2014/main" id="{15ED9F40-469A-4582-8176-6A306704BADE}"/>
              </a:ext>
            </a:extLst>
          </p:cNvPr>
          <p:cNvSpPr/>
          <p:nvPr/>
        </p:nvSpPr>
        <p:spPr>
          <a:xfrm>
            <a:off x="11353800" y="5687506"/>
            <a:ext cx="153100" cy="153100"/>
          </a:xfrm>
          <a:prstGeom prst="ellipse">
            <a:avLst/>
          </a:prstGeom>
          <a:solidFill>
            <a:srgbClr val="173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953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263</Words>
  <Application>Microsoft Office PowerPoint</Application>
  <PresentationFormat>Panorámica</PresentationFormat>
  <Paragraphs>46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Open Sans bold</vt:lpstr>
      <vt:lpstr>Playfair Display</vt:lpstr>
      <vt:lpstr>Tema de Office</vt:lpstr>
      <vt:lpstr>Presentación de PowerPoint</vt:lpstr>
      <vt:lpstr>Define el proyecto:</vt:lpstr>
      <vt:lpstr>Reglas de formalidad:</vt:lpstr>
      <vt:lpstr>Reglas de formalidad:</vt:lpstr>
      <vt:lpstr>Manejo responsable  de conflictos:</vt:lpstr>
      <vt:lpstr>Contribución al mundo que te rodea:</vt:lpstr>
      <vt:lpstr>Apertura a  la diversidad:</vt:lpstr>
      <vt:lpstr>Toma  decisiones éticas:</vt:lpstr>
      <vt:lpstr>Lleva a cabo acciones sustentables: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Flors</dc:creator>
  <cp:lastModifiedBy>Cuenta Microsoft</cp:lastModifiedBy>
  <cp:revision>70</cp:revision>
  <dcterms:created xsi:type="dcterms:W3CDTF">2019-10-02T17:46:59Z</dcterms:created>
  <dcterms:modified xsi:type="dcterms:W3CDTF">2020-10-14T22:38:44Z</dcterms:modified>
</cp:coreProperties>
</file>