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7" r:id="rId9"/>
    <p:sldId id="268" r:id="rId10"/>
    <p:sldId id="263" r:id="rId11"/>
    <p:sldId id="264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1B7E"/>
    <a:srgbClr val="24B0A6"/>
    <a:srgbClr val="173254"/>
    <a:srgbClr val="FAB638"/>
    <a:srgbClr val="D4D649"/>
    <a:srgbClr val="9B1B7D"/>
    <a:srgbClr val="D80E29"/>
    <a:srgbClr val="D6E8E3"/>
    <a:srgbClr val="1480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407" autoAdjust="0"/>
  </p:normalViewPr>
  <p:slideViewPr>
    <p:cSldViewPr snapToGrid="0">
      <p:cViewPr varScale="1">
        <p:scale>
          <a:sx n="81" d="100"/>
          <a:sy n="81" d="100"/>
        </p:scale>
        <p:origin x="78" y="5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2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xmlns="" id="{11A6B4C6-BE0B-4A61-953C-9DE54DE16C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83E48D6D-9F0F-493A-B282-830C8A353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A8FB4-BE77-48D0-9E9D-70C77EA96A6B}" type="datetimeFigureOut">
              <a:rPr lang="es-MX" smtClean="0"/>
              <a:t>25/08/2020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77B17EC2-05DE-446A-ADAE-4DBF25508F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175BC460-F460-4BFD-AC37-FFA9B6CB8A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FF0D8-49DE-41DD-B435-BCC00FF96B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2046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0FF47-F8CC-4001-964A-A458AE4EA972}" type="datetimeFigureOut">
              <a:rPr lang="es-MX" smtClean="0"/>
              <a:t>25/08/2020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B8E66-5208-42AD-B437-5E282FC100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59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0893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9941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7AD972F3-DC86-408C-9C1E-ADD0C629B7F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732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8317ED1-75AE-4A41-8BB4-621550A9B7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05917"/>
            <a:ext cx="9144000" cy="1604045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  <a:latin typeface="Playfair Display" panose="00000500000000000000" pitchFamily="50" charset="0"/>
              </a:defRPr>
            </a:lvl1pPr>
          </a:lstStyle>
          <a:p>
            <a:r>
              <a:rPr lang="es-ES" dirty="0"/>
              <a:t>Haga clic para modificar </a:t>
            </a:r>
            <a:br>
              <a:rPr lang="es-ES" dirty="0"/>
            </a:br>
            <a:r>
              <a:rPr lang="es-ES" dirty="0"/>
              <a:t>el estilo de título del patrón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15714EE-0E9B-456D-A28F-76300A4ACD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08455" y="4351180"/>
            <a:ext cx="7855027" cy="3651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Nombre</a:t>
            </a:r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F4982431-D3FA-4C62-82BC-A48BDEA83D56}"/>
              </a:ext>
            </a:extLst>
          </p:cNvPr>
          <p:cNvSpPr/>
          <p:nvPr userDrawn="1"/>
        </p:nvSpPr>
        <p:spPr>
          <a:xfrm flipH="1">
            <a:off x="0" y="4351180"/>
            <a:ext cx="1322025" cy="1201756"/>
          </a:xfrm>
          <a:prstGeom prst="rect">
            <a:avLst/>
          </a:prstGeom>
          <a:solidFill>
            <a:srgbClr val="D4D6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F247DD5A-E21A-4AF4-BECA-2567608EF0EE}"/>
              </a:ext>
            </a:extLst>
          </p:cNvPr>
          <p:cNvSpPr txBox="1"/>
          <p:nvPr userDrawn="1"/>
        </p:nvSpPr>
        <p:spPr>
          <a:xfrm>
            <a:off x="1615806" y="4351829"/>
            <a:ext cx="1292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Nombre: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2DF7AA37-162F-41DF-BE0F-347CB76711AB}"/>
              </a:ext>
            </a:extLst>
          </p:cNvPr>
          <p:cNvSpPr txBox="1"/>
          <p:nvPr userDrawn="1"/>
        </p:nvSpPr>
        <p:spPr>
          <a:xfrm>
            <a:off x="1615806" y="4821113"/>
            <a:ext cx="1193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Curso: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1BF93D0F-0F94-4296-A0B9-F186F4BBF7E1}"/>
              </a:ext>
            </a:extLst>
          </p:cNvPr>
          <p:cNvSpPr txBox="1"/>
          <p:nvPr userDrawn="1"/>
        </p:nvSpPr>
        <p:spPr>
          <a:xfrm>
            <a:off x="1615807" y="5183604"/>
            <a:ext cx="1322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Docente: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EB5E3D8E-64EB-4A41-8867-D8958E9377D9}"/>
              </a:ext>
            </a:extLst>
          </p:cNvPr>
          <p:cNvSpPr txBox="1"/>
          <p:nvPr userDrawn="1"/>
        </p:nvSpPr>
        <p:spPr>
          <a:xfrm>
            <a:off x="4630757" y="1490547"/>
            <a:ext cx="2930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Título</a:t>
            </a:r>
          </a:p>
        </p:txBody>
      </p: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xmlns="" id="{2BE60310-BA70-4060-9F44-ECA704C0ECA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19471" y="4825319"/>
            <a:ext cx="7855027" cy="365126"/>
          </a:xfrm>
        </p:spPr>
        <p:txBody>
          <a:bodyPr/>
          <a:lstStyle>
            <a:lvl1pPr marL="0" indent="0">
              <a:buNone/>
              <a:defRPr lang="es-MX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MX" dirty="0"/>
              <a:t>Haga clic para modificar el Curso</a:t>
            </a:r>
          </a:p>
          <a:p>
            <a:pPr lvl="0"/>
            <a:endParaRPr lang="es-MX" dirty="0"/>
          </a:p>
        </p:txBody>
      </p:sp>
      <p:sp>
        <p:nvSpPr>
          <p:cNvPr id="29" name="Marcador de contenido 28">
            <a:extLst>
              <a:ext uri="{FF2B5EF4-FFF2-40B4-BE49-F238E27FC236}">
                <a16:creationId xmlns:a16="http://schemas.microsoft.com/office/drawing/2014/main" xmlns="" id="{ED40C01C-DF88-443D-8238-B84E2459491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2938463" y="5310188"/>
            <a:ext cx="7854950" cy="342900"/>
          </a:xfrm>
        </p:spPr>
        <p:txBody>
          <a:bodyPr/>
          <a:lstStyle>
            <a:lvl1pPr marL="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Docente</a:t>
            </a:r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xmlns="" id="{D139FDA6-E289-4757-94E1-6F122374CC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V="1">
            <a:off x="10422554" y="5153857"/>
            <a:ext cx="1791480" cy="1737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76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k object 17">
            <a:extLst>
              <a:ext uri="{FF2B5EF4-FFF2-40B4-BE49-F238E27FC236}">
                <a16:creationId xmlns:a16="http://schemas.microsoft.com/office/drawing/2014/main" xmlns="" id="{A89E42D0-87F5-4550-92C2-6E54B08704CE}"/>
              </a:ext>
            </a:extLst>
          </p:cNvPr>
          <p:cNvSpPr/>
          <p:nvPr userDrawn="1"/>
        </p:nvSpPr>
        <p:spPr>
          <a:xfrm>
            <a:off x="0" y="-25400"/>
            <a:ext cx="12192000" cy="225425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FAB63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xmlns="" id="{DCABF17B-33E4-4864-889B-EA5223C61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640"/>
            <a:ext cx="10657945" cy="77724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280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7" name="Marcador de contenido 11">
            <a:extLst>
              <a:ext uri="{FF2B5EF4-FFF2-40B4-BE49-F238E27FC236}">
                <a16:creationId xmlns:a16="http://schemas.microsoft.com/office/drawing/2014/main" xmlns="" id="{E882B865-4404-473A-953D-D2525539AB0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624805"/>
            <a:ext cx="3932237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24B0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  <a:p>
            <a:pPr lvl="4"/>
            <a:endParaRPr lang="es-MX" dirty="0"/>
          </a:p>
        </p:txBody>
      </p:sp>
      <p:sp>
        <p:nvSpPr>
          <p:cNvPr id="19" name="Marcador de texto 13">
            <a:extLst>
              <a:ext uri="{FF2B5EF4-FFF2-40B4-BE49-F238E27FC236}">
                <a16:creationId xmlns:a16="http://schemas.microsoft.com/office/drawing/2014/main" xmlns="" id="{FEB78CCE-DBBB-4077-B170-943E22C087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946403"/>
            <a:ext cx="3932237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0" name="Marcador de texto 15">
            <a:extLst>
              <a:ext uri="{FF2B5EF4-FFF2-40B4-BE49-F238E27FC236}">
                <a16:creationId xmlns:a16="http://schemas.microsoft.com/office/drawing/2014/main" xmlns="" id="{C19C9FDF-5D95-436D-A11B-F6CDA0ABC63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4501101"/>
            <a:ext cx="3932237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24B0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1" name="Marcador de texto 17">
            <a:extLst>
              <a:ext uri="{FF2B5EF4-FFF2-40B4-BE49-F238E27FC236}">
                <a16:creationId xmlns:a16="http://schemas.microsoft.com/office/drawing/2014/main" xmlns="" id="{61F760FF-9968-451B-86C6-3DFCD0DD8E2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853717"/>
            <a:ext cx="3932237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sp>
        <p:nvSpPr>
          <p:cNvPr id="22" name="Marcador de contenido 11">
            <a:extLst>
              <a:ext uri="{FF2B5EF4-FFF2-40B4-BE49-F238E27FC236}">
                <a16:creationId xmlns:a16="http://schemas.microsoft.com/office/drawing/2014/main" xmlns="" id="{52125084-FD6D-490E-99A6-82175A3F5E3C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637097" y="2624805"/>
            <a:ext cx="5860636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3" name="Marcador de texto 13">
            <a:extLst>
              <a:ext uri="{FF2B5EF4-FFF2-40B4-BE49-F238E27FC236}">
                <a16:creationId xmlns:a16="http://schemas.microsoft.com/office/drawing/2014/main" xmlns="" id="{C62AB215-B84C-476B-90E0-E7711AC4DE7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637097" y="2946403"/>
            <a:ext cx="5860636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4" name="Marcador de texto 15">
            <a:extLst>
              <a:ext uri="{FF2B5EF4-FFF2-40B4-BE49-F238E27FC236}">
                <a16:creationId xmlns:a16="http://schemas.microsoft.com/office/drawing/2014/main" xmlns="" id="{C8EB9DD5-A8DC-49F2-9761-5D61A45FF9C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637097" y="4501101"/>
            <a:ext cx="5860636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5" name="Marcador de texto 17">
            <a:extLst>
              <a:ext uri="{FF2B5EF4-FFF2-40B4-BE49-F238E27FC236}">
                <a16:creationId xmlns:a16="http://schemas.microsoft.com/office/drawing/2014/main" xmlns="" id="{CE4C84FF-D282-496A-99BB-FD43B2C97EF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637097" y="4853717"/>
            <a:ext cx="5860636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489E1D27-01E5-4D76-9255-B04290F8FC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-9531" y="-33099"/>
            <a:ext cx="1509527" cy="1317405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xmlns="" id="{BFFDD1D6-5A74-4568-B923-228625044A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01709" y="5547420"/>
            <a:ext cx="1509527" cy="1317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76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11">
            <a:extLst>
              <a:ext uri="{FF2B5EF4-FFF2-40B4-BE49-F238E27FC236}">
                <a16:creationId xmlns:a16="http://schemas.microsoft.com/office/drawing/2014/main" xmlns="" id="{8FBC6FB1-C889-4132-8F7A-2C297ECD6FE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487645"/>
            <a:ext cx="10394950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24B0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8" name="bk object 17">
            <a:extLst>
              <a:ext uri="{FF2B5EF4-FFF2-40B4-BE49-F238E27FC236}">
                <a16:creationId xmlns:a16="http://schemas.microsoft.com/office/drawing/2014/main" xmlns="" id="{A8FD1730-5500-465E-B2C9-879E4D2015C2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FAB63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xmlns="" id="{832E3763-4333-4591-8975-7A96048DA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0" name="Marcador de texto 13">
            <a:extLst>
              <a:ext uri="{FF2B5EF4-FFF2-40B4-BE49-F238E27FC236}">
                <a16:creationId xmlns:a16="http://schemas.microsoft.com/office/drawing/2014/main" xmlns="" id="{374BD848-3EE3-49BE-BF99-0E3A8E4B3B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843533"/>
            <a:ext cx="10394950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11" name="Marcador de texto 15">
            <a:extLst>
              <a:ext uri="{FF2B5EF4-FFF2-40B4-BE49-F238E27FC236}">
                <a16:creationId xmlns:a16="http://schemas.microsoft.com/office/drawing/2014/main" xmlns="" id="{0D1C29C1-66C0-42D6-9C73-E12CE6406E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4363941"/>
            <a:ext cx="10394950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24B0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12" name="Marcador de texto 17">
            <a:extLst>
              <a:ext uri="{FF2B5EF4-FFF2-40B4-BE49-F238E27FC236}">
                <a16:creationId xmlns:a16="http://schemas.microsoft.com/office/drawing/2014/main" xmlns="" id="{23C82040-765F-452A-ADA6-A486BF85E0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738591"/>
            <a:ext cx="10394950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xmlns="" id="{DC680E74-1475-4F6F-843A-73FEEBB5BB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H="1">
            <a:off x="10701709" y="-6982"/>
            <a:ext cx="1509527" cy="1317405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xmlns="" id="{BE496647-EFD2-4D5E-A403-BD150589C2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1486" y="5547420"/>
            <a:ext cx="1509527" cy="1317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213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k object 17">
            <a:extLst>
              <a:ext uri="{FF2B5EF4-FFF2-40B4-BE49-F238E27FC236}">
                <a16:creationId xmlns:a16="http://schemas.microsoft.com/office/drawing/2014/main" xmlns="" id="{B8D96C9B-2579-4342-8054-1D64CAAD187A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4D64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C9CFA58-3124-49FD-9D56-6100FCB9D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8E047A2-58D8-468C-80AE-D8AB77C25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61611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CB58E038-7EF0-40AA-B8C7-7DEE2959D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440023"/>
            <a:ext cx="5157787" cy="250871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6F5A6E34-07D1-4CC1-8940-D2318EC833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1611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0FF75AD2-769F-4073-90FB-86F36DA596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440023"/>
            <a:ext cx="5183188" cy="2508717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B3BC507-44F5-40E9-B719-17252C812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0646-CEA4-4EB0-A170-448FEBC78CEE}" type="datetimeFigureOut">
              <a:rPr lang="es-MX" smtClean="0"/>
              <a:t>25/08/2020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9CFE20D1-7577-4ACD-B908-58236C6A1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960EE91F-37EF-49D3-943D-0B6BC7F15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F81ECAB8-8654-4D4D-8132-D23A7A017F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794" y="5207431"/>
            <a:ext cx="1767704" cy="1650568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xmlns="" id="{5BF49817-BED4-4DFD-A47D-91F4121077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" y="0"/>
            <a:ext cx="1154229" cy="107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877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7">
            <a:extLst>
              <a:ext uri="{FF2B5EF4-FFF2-40B4-BE49-F238E27FC236}">
                <a16:creationId xmlns:a16="http://schemas.microsoft.com/office/drawing/2014/main" xmlns="" id="{36B78BFA-4C7C-4A32-AADF-3F085EB71126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4D64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BBD1D3D-694E-4491-B749-FBE25DB95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A6D898CD-1898-4966-9DD7-FAFA25214E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10E0646-CEA4-4EB0-A170-448FEBC78CEE}" type="datetimeFigureOut">
              <a:rPr lang="es-MX" smtClean="0"/>
              <a:t>25/08/2020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FC08331-7A4D-482D-A260-AD2F53AEC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76AA95F6-2140-45D1-9752-FF7658F2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xmlns="" id="{A4D211C6-7403-4747-8955-155880FB0CA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8200" y="2487645"/>
            <a:ext cx="7271763" cy="268210"/>
          </a:xfrm>
        </p:spPr>
        <p:txBody>
          <a:bodyPr>
            <a:noAutofit/>
          </a:bodyPr>
          <a:lstStyle>
            <a:lvl1pPr marL="0" indent="0">
              <a:buNone/>
              <a:defRPr lang="es-ES" sz="1800" b="1" kern="1200" dirty="0" smtClean="0">
                <a:solidFill>
                  <a:srgbClr val="E71B7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lang="es-MX" sz="1800" b="1" kern="1200" dirty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</p:txBody>
      </p:sp>
      <p:sp>
        <p:nvSpPr>
          <p:cNvPr id="13" name="Marcador de contenido 12">
            <a:extLst>
              <a:ext uri="{FF2B5EF4-FFF2-40B4-BE49-F238E27FC236}">
                <a16:creationId xmlns:a16="http://schemas.microsoft.com/office/drawing/2014/main" xmlns="" id="{62EEDFDA-3345-4B7C-9C24-ABEF776CBFC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842294"/>
            <a:ext cx="10515600" cy="268211"/>
          </a:xfrm>
        </p:spPr>
        <p:txBody>
          <a:bodyPr/>
          <a:lstStyle>
            <a:lvl1pPr marL="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</p:txBody>
      </p:sp>
      <p:sp>
        <p:nvSpPr>
          <p:cNvPr id="15" name="Marcador de contenido 14">
            <a:extLst>
              <a:ext uri="{FF2B5EF4-FFF2-40B4-BE49-F238E27FC236}">
                <a16:creationId xmlns:a16="http://schemas.microsoft.com/office/drawing/2014/main" xmlns="" id="{B4622099-75E9-4B21-88E9-CC7919B72EC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38200" y="3635163"/>
            <a:ext cx="10515600" cy="268288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lang="es-MX" sz="1800" b="1" kern="1200" dirty="0">
                <a:solidFill>
                  <a:srgbClr val="E71B7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</p:txBody>
      </p:sp>
      <p:sp>
        <p:nvSpPr>
          <p:cNvPr id="17" name="Marcador de contenido 16">
            <a:extLst>
              <a:ext uri="{FF2B5EF4-FFF2-40B4-BE49-F238E27FC236}">
                <a16:creationId xmlns:a16="http://schemas.microsoft.com/office/drawing/2014/main" xmlns="" id="{397DEC50-06EE-4242-B17F-667F624CE98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38200" y="3973969"/>
            <a:ext cx="10515600" cy="268288"/>
          </a:xfr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</p:txBody>
      </p:sp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xmlns="" id="{2BEA9F53-F35C-4A66-BB29-059E5A573FC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38200" y="4807824"/>
            <a:ext cx="10515600" cy="268287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E71B7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  <a:p>
            <a:pPr lvl="4"/>
            <a:endParaRPr lang="es-MX" dirty="0"/>
          </a:p>
        </p:txBody>
      </p:sp>
      <p:sp>
        <p:nvSpPr>
          <p:cNvPr id="21" name="Marcador de contenido 20">
            <a:extLst>
              <a:ext uri="{FF2B5EF4-FFF2-40B4-BE49-F238E27FC236}">
                <a16:creationId xmlns:a16="http://schemas.microsoft.com/office/drawing/2014/main" xmlns="" id="{F1457542-4BAF-4FA4-9AF5-9ABB8A67737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38200" y="5159139"/>
            <a:ext cx="10515600" cy="24130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  <a:p>
            <a:pPr lvl="4"/>
            <a:endParaRPr lang="es-MX" dirty="0"/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xmlns="" id="{EB082C03-1C99-4A25-8D2B-87119E169F41}"/>
              </a:ext>
            </a:extLst>
          </p:cNvPr>
          <p:cNvGrpSpPr/>
          <p:nvPr userDrawn="1"/>
        </p:nvGrpSpPr>
        <p:grpSpPr>
          <a:xfrm flipH="1">
            <a:off x="1" y="0"/>
            <a:ext cx="12207497" cy="6857999"/>
            <a:chOff x="1" y="0"/>
            <a:chExt cx="12207497" cy="6857999"/>
          </a:xfrm>
        </p:grpSpPr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xmlns="" id="{07363C51-E4C0-4495-B6CF-3BF2E33E774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39794" y="5207431"/>
              <a:ext cx="1767704" cy="1650568"/>
            </a:xfrm>
            <a:prstGeom prst="rect">
              <a:avLst/>
            </a:prstGeom>
          </p:spPr>
        </p:pic>
        <p:pic>
          <p:nvPicPr>
            <p:cNvPr id="23" name="Imagen 22">
              <a:extLst>
                <a:ext uri="{FF2B5EF4-FFF2-40B4-BE49-F238E27FC236}">
                  <a16:creationId xmlns:a16="http://schemas.microsoft.com/office/drawing/2014/main" xmlns="" id="{307D1F69-A64C-45D0-B499-6AED1597D81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" y="0"/>
              <a:ext cx="1154229" cy="10777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0788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DFB4E2B0-91F6-4C17-A160-634148695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0646-CEA4-4EB0-A170-448FEBC78CEE}" type="datetimeFigureOut">
              <a:rPr lang="es-MX" smtClean="0"/>
              <a:t>25/08/2020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407528CE-28D8-4ECE-B776-45F11276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61F1F912-E5A3-4F6A-BD1A-51ACD5C92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860536CA-09F8-45AF-98B8-77BD0629E175}"/>
              </a:ext>
            </a:extLst>
          </p:cNvPr>
          <p:cNvSpPr/>
          <p:nvPr userDrawn="1"/>
        </p:nvSpPr>
        <p:spPr>
          <a:xfrm>
            <a:off x="0" y="6246564"/>
            <a:ext cx="12192000" cy="611436"/>
          </a:xfrm>
          <a:prstGeom prst="rect">
            <a:avLst/>
          </a:prstGeom>
          <a:solidFill>
            <a:srgbClr val="9B1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xmlns="" id="{59DDAF17-62E7-4DF6-B3B5-EE88E5A72F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0" y="1828800"/>
            <a:ext cx="10120313" cy="397668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xmlns="" id="{D3908CEA-EBCF-43F1-8943-BB8F57667B45}"/>
              </a:ext>
            </a:extLst>
          </p:cNvPr>
          <p:cNvSpPr/>
          <p:nvPr userDrawn="1"/>
        </p:nvSpPr>
        <p:spPr>
          <a:xfrm rot="7571380">
            <a:off x="11174278" y="412749"/>
            <a:ext cx="617349" cy="617349"/>
          </a:xfrm>
          <a:prstGeom prst="ellipse">
            <a:avLst/>
          </a:prstGeom>
          <a:solidFill>
            <a:srgbClr val="FAB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02820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:a16="http://schemas.microsoft.com/office/drawing/2014/main" xmlns="" id="{DF22ACD1-0D31-4974-88A5-2D06720C75FB}"/>
              </a:ext>
            </a:extLst>
          </p:cNvPr>
          <p:cNvSpPr/>
          <p:nvPr userDrawn="1"/>
        </p:nvSpPr>
        <p:spPr>
          <a:xfrm>
            <a:off x="0" y="-25400"/>
            <a:ext cx="5012675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3EAE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EBC70B6-0014-4D6E-A3FD-204BCAD4F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lang="es-MX" sz="2800" kern="1200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BAC4DCD-65E6-4696-9DD8-3A4B43EDE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1376" y="1212563"/>
            <a:ext cx="5614011" cy="4432874"/>
          </a:xfrm>
        </p:spPr>
        <p:txBody>
          <a:bodyPr/>
          <a:lstStyle>
            <a:lvl1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E121B9FA-7A7B-430A-AF7E-8866470226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4C1722D2-C45E-426C-9982-8DB761DDD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xmlns="" id="{5754EA05-CEC0-4B88-8464-5F2E8E266494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D80E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xmlns="" id="{50A95394-308A-4E05-9A3F-FA9C00B4FCCE}"/>
              </a:ext>
            </a:extLst>
          </p:cNvPr>
          <p:cNvSpPr/>
          <p:nvPr userDrawn="1"/>
        </p:nvSpPr>
        <p:spPr>
          <a:xfrm>
            <a:off x="11174278" y="412749"/>
            <a:ext cx="617349" cy="617349"/>
          </a:xfrm>
          <a:prstGeom prst="ellipse">
            <a:avLst/>
          </a:prstGeom>
          <a:solidFill>
            <a:srgbClr val="24B0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88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:a16="http://schemas.microsoft.com/office/drawing/2014/main" xmlns="" id="{1D24DB01-E75F-4CE1-A1BC-831B1C27D52F}"/>
              </a:ext>
            </a:extLst>
          </p:cNvPr>
          <p:cNvSpPr/>
          <p:nvPr userDrawn="1"/>
        </p:nvSpPr>
        <p:spPr>
          <a:xfrm>
            <a:off x="0" y="-25400"/>
            <a:ext cx="5012675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3EAE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D6849D8-68BC-475C-BDE3-AF458BA64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49792A2A-8FD6-422B-BE9F-72237A339A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53279" y="1129937"/>
            <a:ext cx="5823296" cy="4598127"/>
          </a:xfrm>
        </p:spPr>
        <p:txBody>
          <a:bodyPr/>
          <a:lstStyle>
            <a:lvl1pPr marL="0" indent="0">
              <a:buNone/>
              <a:defRPr sz="3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1B0A32B3-B4FF-422E-8BCC-DFBB2B5F91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Marcador de número de diapositiva 6">
            <a:extLst>
              <a:ext uri="{FF2B5EF4-FFF2-40B4-BE49-F238E27FC236}">
                <a16:creationId xmlns:a16="http://schemas.microsoft.com/office/drawing/2014/main" xmlns="" id="{4741B103-C4CB-4671-A146-D7209E39C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xmlns="" id="{9AEBD85B-8183-4005-988F-72747205535C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9B1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xmlns="" id="{7906CB8F-8A92-45A6-AF9C-8444CCDF913C}"/>
              </a:ext>
            </a:extLst>
          </p:cNvPr>
          <p:cNvSpPr/>
          <p:nvPr userDrawn="1"/>
        </p:nvSpPr>
        <p:spPr>
          <a:xfrm>
            <a:off x="11174278" y="412749"/>
            <a:ext cx="617349" cy="617349"/>
          </a:xfrm>
          <a:prstGeom prst="ellipse">
            <a:avLst/>
          </a:prstGeom>
          <a:solidFill>
            <a:srgbClr val="D4D6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65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B89F5DF2-6D60-4FFF-A9EB-58E6521D6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88CDB30-7B02-44D7-A3B5-380DA4D7C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5657E4C-0C0F-42ED-B227-8EDEB41714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E0646-CEA4-4EB0-A170-448FEBC78CEE}" type="datetimeFigureOut">
              <a:rPr lang="es-MX" smtClean="0"/>
              <a:t>25/08/2020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EAAD82A-1271-44AA-BFF3-DB4384D6E4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760EF98-24EB-41CA-9FB3-FF0D6B7C3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692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5">
            <a:extLst>
              <a:ext uri="{FF2B5EF4-FFF2-40B4-BE49-F238E27FC236}">
                <a16:creationId xmlns:a16="http://schemas.microsoft.com/office/drawing/2014/main" xmlns="" id="{B8611CBC-354C-4598-8A85-163766F1B6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xmlns="" id="{F5D4D9BF-3E46-4262-B20B-AF015854E2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xmlns="" id="{0A8EEA20-7496-43B3-821B-F753E182D7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EE068852-B973-4343-BDDF-5A570D0297F8}"/>
              </a:ext>
            </a:extLst>
          </p:cNvPr>
          <p:cNvSpPr txBox="1"/>
          <p:nvPr/>
        </p:nvSpPr>
        <p:spPr>
          <a:xfrm>
            <a:off x="2543908" y="515815"/>
            <a:ext cx="71041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solidFill>
                  <a:srgbClr val="FAB638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Actividad Trabajo en equipo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xmlns="" id="{062267F3-34F8-43C9-97A6-1BD0C4591C92}"/>
              </a:ext>
            </a:extLst>
          </p:cNvPr>
          <p:cNvCxnSpPr/>
          <p:nvPr/>
        </p:nvCxnSpPr>
        <p:spPr>
          <a:xfrm>
            <a:off x="4078605" y="3509962"/>
            <a:ext cx="4034790" cy="0"/>
          </a:xfrm>
          <a:prstGeom prst="line">
            <a:avLst/>
          </a:prstGeom>
          <a:ln>
            <a:solidFill>
              <a:srgbClr val="D4D6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Marcador de contenido 33">
            <a:extLst>
              <a:ext uri="{FF2B5EF4-FFF2-40B4-BE49-F238E27FC236}">
                <a16:creationId xmlns:a16="http://schemas.microsoft.com/office/drawing/2014/main" xmlns="" id="{C793505A-6F55-4D48-8756-A434AF37509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6869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88" y="3051319"/>
            <a:ext cx="2786988" cy="755363"/>
          </a:xfrm>
        </p:spPr>
        <p:txBody>
          <a:bodyPr>
            <a:normAutofit fontScale="90000"/>
          </a:bodyPr>
          <a:lstStyle/>
          <a:p>
            <a:r>
              <a:rPr lang="es-MX" b="1" dirty="0"/>
              <a:t>Resuelve problemas</a:t>
            </a:r>
          </a:p>
        </p:txBody>
      </p:sp>
      <p:sp>
        <p:nvSpPr>
          <p:cNvPr id="10" name="Marcador de contenido 5">
            <a:extLst>
              <a:ext uri="{FF2B5EF4-FFF2-40B4-BE49-F238E27FC236}">
                <a16:creationId xmlns:a16="http://schemas.microsoft.com/office/drawing/2014/main" xmlns="" id="{9E57A64F-9BAF-407E-BE98-A4CEF1A6AE4A}"/>
              </a:ext>
            </a:extLst>
          </p:cNvPr>
          <p:cNvSpPr txBox="1">
            <a:spLocks/>
          </p:cNvSpPr>
          <p:nvPr/>
        </p:nvSpPr>
        <p:spPr>
          <a:xfrm>
            <a:off x="5741375" y="2047622"/>
            <a:ext cx="5614011" cy="276275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dirty="0">
                <a:solidFill>
                  <a:srgbClr val="E71B7E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Se </a:t>
            </a:r>
            <a:r>
              <a:rPr lang="es-MX" sz="1800">
                <a:solidFill>
                  <a:srgbClr val="E71B7E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presenta </a:t>
            </a:r>
            <a:r>
              <a:rPr lang="es-MX" sz="1800" smtClean="0">
                <a:solidFill>
                  <a:srgbClr val="E71B7E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un oportunista </a:t>
            </a:r>
            <a:r>
              <a:rPr lang="es-MX" sz="1800" dirty="0">
                <a:solidFill>
                  <a:srgbClr val="E71B7E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en el equipo.</a:t>
            </a:r>
          </a:p>
          <a:p>
            <a:endParaRPr lang="es-MX" sz="1800" dirty="0">
              <a:solidFill>
                <a:srgbClr val="E71B7E"/>
              </a:solidFill>
              <a:latin typeface="Open Sans bold" panose="020B0806030504020204" pitchFamily="34" charset="0"/>
              <a:ea typeface="Open Sans bold" panose="020B0806030504020204" pitchFamily="34" charset="0"/>
              <a:cs typeface="Open Sans bold" panose="020B0806030504020204" pitchFamily="34" charset="0"/>
            </a:endParaRPr>
          </a:p>
          <a:p>
            <a:r>
              <a:rPr lang="es-MX" sz="1800" dirty="0">
                <a:solidFill>
                  <a:srgbClr val="E71B7E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Empleando inteligencia emocional, cuando un participante del equipo no escucha la opinión de los demás.</a:t>
            </a:r>
          </a:p>
          <a:p>
            <a:endParaRPr lang="es-MX" sz="1800" dirty="0">
              <a:solidFill>
                <a:srgbClr val="E71B7E"/>
              </a:solidFill>
              <a:latin typeface="Open Sans bold" panose="020B0806030504020204" pitchFamily="34" charset="0"/>
              <a:ea typeface="Open Sans bold" panose="020B0806030504020204" pitchFamily="34" charset="0"/>
              <a:cs typeface="Open Sans bold" panose="020B0806030504020204" pitchFamily="34" charset="0"/>
            </a:endParaRPr>
          </a:p>
          <a:p>
            <a:r>
              <a:rPr lang="es-MX" sz="1800" dirty="0">
                <a:solidFill>
                  <a:srgbClr val="E71B7E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Utilizando inteligencia emocional, cuando participantes del equipo entran en conflicto al proponer objetivos opuestos. </a:t>
            </a:r>
          </a:p>
        </p:txBody>
      </p:sp>
    </p:spTree>
    <p:extLst>
      <p:ext uri="{BB962C8B-B14F-4D97-AF65-F5344CB8AC3E}">
        <p14:creationId xmlns:p14="http://schemas.microsoft.com/office/powerpoint/2010/main" val="765526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7">
            <a:extLst>
              <a:ext uri="{FF2B5EF4-FFF2-40B4-BE49-F238E27FC236}">
                <a16:creationId xmlns:a16="http://schemas.microsoft.com/office/drawing/2014/main" xmlns="" id="{95CE1D13-CED5-497B-ADF5-ED26BB6771C5}"/>
              </a:ext>
            </a:extLst>
          </p:cNvPr>
          <p:cNvSpPr txBox="1">
            <a:spLocks/>
          </p:cNvSpPr>
          <p:nvPr/>
        </p:nvSpPr>
        <p:spPr>
          <a:xfrm>
            <a:off x="838200" y="934948"/>
            <a:ext cx="10515600" cy="4315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800" b="1" dirty="0">
                <a:solidFill>
                  <a:srgbClr val="E71B7E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Conclusiones</a:t>
            </a:r>
            <a:endParaRPr lang="es-MX" sz="2800" dirty="0">
              <a:solidFill>
                <a:srgbClr val="E71B7E"/>
              </a:solidFill>
              <a:latin typeface="Open Sans bold" panose="020B0806030504020204" pitchFamily="34" charset="0"/>
              <a:ea typeface="Open Sans bold" panose="020B0806030504020204" pitchFamily="34" charset="0"/>
              <a:cs typeface="Open Sans bold" panose="020B0806030504020204" pitchFamily="34" charset="0"/>
            </a:endParaRP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xmlns="" id="{7D732375-A932-4B90-9156-873F445C56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0" y="2315672"/>
            <a:ext cx="10120313" cy="3489815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10" name="Marcador de texto 7">
            <a:extLst>
              <a:ext uri="{FF2B5EF4-FFF2-40B4-BE49-F238E27FC236}">
                <a16:creationId xmlns:a16="http://schemas.microsoft.com/office/drawing/2014/main" xmlns="" id="{119C0566-19B1-4EE5-851E-3C5BEE73DD1E}"/>
              </a:ext>
            </a:extLst>
          </p:cNvPr>
          <p:cNvSpPr txBox="1">
            <a:spLocks/>
          </p:cNvSpPr>
          <p:nvPr/>
        </p:nvSpPr>
        <p:spPr>
          <a:xfrm>
            <a:off x="1047750" y="1642319"/>
            <a:ext cx="10120313" cy="3154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altLang="en-US" dirty="0"/>
              <a:t>Redacta al menos tres puntos conclusivos sobre el logro del objetivo del proyecto.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60130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788359C2-67D1-4613-BB0C-37FCD8804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600" b="1" dirty="0" err="1"/>
              <a:t>Deﬁne</a:t>
            </a:r>
            <a:r>
              <a:rPr lang="es-MX" sz="2600" b="1" dirty="0"/>
              <a:t> el proyecto</a:t>
            </a:r>
          </a:p>
        </p:txBody>
      </p:sp>
      <p:sp>
        <p:nvSpPr>
          <p:cNvPr id="7" name="Marcador de posición de imagen 6">
            <a:extLst>
              <a:ext uri="{FF2B5EF4-FFF2-40B4-BE49-F238E27FC236}">
                <a16:creationId xmlns:a16="http://schemas.microsoft.com/office/drawing/2014/main" xmlns="" id="{7025B743-5AA1-4CEB-A93C-2B640F74A78C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xmlns="" id="{228EE6D5-E352-438B-B381-FBA88DD24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11164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822331"/>
            <a:ext cx="3978397" cy="1213338"/>
          </a:xfrm>
        </p:spPr>
        <p:txBody>
          <a:bodyPr/>
          <a:lstStyle/>
          <a:p>
            <a:r>
              <a:rPr lang="es-MX" altLang="en-US" sz="2600" b="1" dirty="0"/>
              <a:t>Elige a los participantes </a:t>
            </a:r>
            <a:br>
              <a:rPr lang="es-MX" altLang="en-US" sz="2600" b="1" dirty="0"/>
            </a:br>
            <a:r>
              <a:rPr lang="es-MX" altLang="en-US" sz="2600" b="1" dirty="0"/>
              <a:t>del equipo</a:t>
            </a:r>
            <a:endParaRPr lang="es-MX" sz="2600" b="1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5C8698D5-0830-48CF-B093-F53D27E9F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7265" y="2009727"/>
            <a:ext cx="5614011" cy="475560"/>
          </a:xfrm>
        </p:spPr>
        <p:txBody>
          <a:bodyPr/>
          <a:lstStyle/>
          <a:p>
            <a:pPr marL="0" indent="0">
              <a:buNone/>
            </a:pPr>
            <a:r>
              <a:rPr lang="es-MX" altLang="en-US" b="1" dirty="0">
                <a:solidFill>
                  <a:srgbClr val="E71B7E"/>
                </a:solidFill>
              </a:rPr>
              <a:t>Nombres:</a:t>
            </a:r>
          </a:p>
          <a:p>
            <a:pPr marL="0" indent="0">
              <a:buNone/>
            </a:pPr>
            <a:endParaRPr lang="es-MX" altLang="en-US" dirty="0"/>
          </a:p>
          <a:p>
            <a:pPr marL="0" indent="0">
              <a:buNone/>
            </a:pPr>
            <a:endParaRPr lang="en-US" altLang="en-US" dirty="0"/>
          </a:p>
          <a:p>
            <a:endParaRPr lang="es-MX" dirty="0"/>
          </a:p>
        </p:txBody>
      </p:sp>
      <p:sp>
        <p:nvSpPr>
          <p:cNvPr id="7" name="Marcador de texto 7">
            <a:extLst>
              <a:ext uri="{FF2B5EF4-FFF2-40B4-BE49-F238E27FC236}">
                <a16:creationId xmlns:a16="http://schemas.microsoft.com/office/drawing/2014/main" xmlns="" id="{EAFBCD31-DBC2-44F1-A25F-A33A718A5C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857265" y="2690442"/>
            <a:ext cx="5614011" cy="2795954"/>
          </a:xfr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85962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xmlns="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altLang="en-US" b="1" dirty="0"/>
              <a:t>Describe las habilidades de cada uno</a:t>
            </a:r>
            <a:endParaRPr lang="es-MX" b="1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01BCAD8B-C7FE-4007-9C6A-E6D2F630262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s-MX" dirty="0">
                <a:ea typeface="ＭＳ Ｐゴシック" charset="0"/>
              </a:rPr>
              <a:t>Nombre y habilidades del participante 1:</a:t>
            </a:r>
          </a:p>
        </p:txBody>
      </p:sp>
      <p:sp>
        <p:nvSpPr>
          <p:cNvPr id="31" name="Marcador de contenido 30">
            <a:extLst>
              <a:ext uri="{FF2B5EF4-FFF2-40B4-BE49-F238E27FC236}">
                <a16:creationId xmlns:a16="http://schemas.microsoft.com/office/drawing/2014/main" xmlns="" id="{2B44DCE0-9B46-48F7-9CCF-0FD5D19487F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endParaRPr lang="es-MX"/>
          </a:p>
        </p:txBody>
      </p:sp>
      <p:sp>
        <p:nvSpPr>
          <p:cNvPr id="26" name="Marcador de contenido 25">
            <a:extLst>
              <a:ext uri="{FF2B5EF4-FFF2-40B4-BE49-F238E27FC236}">
                <a16:creationId xmlns:a16="http://schemas.microsoft.com/office/drawing/2014/main" xmlns="" id="{F5FA60E5-876B-475B-B020-3074557F87D2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>
              <a:defRPr/>
            </a:pPr>
            <a:r>
              <a:rPr lang="es-MX" dirty="0">
                <a:ea typeface="ＭＳ Ｐゴシック" charset="0"/>
              </a:rPr>
              <a:t>Nombre y habilidades del participante 2:</a:t>
            </a:r>
          </a:p>
        </p:txBody>
      </p:sp>
      <p:sp>
        <p:nvSpPr>
          <p:cNvPr id="32" name="Marcador de contenido 31">
            <a:extLst>
              <a:ext uri="{FF2B5EF4-FFF2-40B4-BE49-F238E27FC236}">
                <a16:creationId xmlns:a16="http://schemas.microsoft.com/office/drawing/2014/main" xmlns="" id="{A781186B-C544-4FD8-A1EA-4B40D1B661B7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8" name="Marcador de contenido 27">
            <a:extLst>
              <a:ext uri="{FF2B5EF4-FFF2-40B4-BE49-F238E27FC236}">
                <a16:creationId xmlns:a16="http://schemas.microsoft.com/office/drawing/2014/main" xmlns="" id="{26165E67-7081-4A8B-B697-9E735080CB40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s-MX" dirty="0">
                <a:ea typeface="ＭＳ Ｐゴシック" charset="0"/>
              </a:rPr>
              <a:t>Nombre y habilidades del participante 3:</a:t>
            </a:r>
          </a:p>
        </p:txBody>
      </p:sp>
      <p:sp>
        <p:nvSpPr>
          <p:cNvPr id="33" name="Marcador de contenido 32">
            <a:extLst>
              <a:ext uri="{FF2B5EF4-FFF2-40B4-BE49-F238E27FC236}">
                <a16:creationId xmlns:a16="http://schemas.microsoft.com/office/drawing/2014/main" xmlns="" id="{72019FB3-CB9F-47F7-8430-E3E30449F536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 fontScale="85000" lnSpcReduction="20000"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6542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xmlns="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US" b="1" dirty="0"/>
              <a:t>Describe las habilidades de cada uno</a:t>
            </a:r>
            <a:endParaRPr lang="es-MX" b="1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01BCAD8B-C7FE-4007-9C6A-E6D2F630262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s-MX" dirty="0">
                <a:ea typeface="ＭＳ Ｐゴシック" charset="0"/>
              </a:rPr>
              <a:t>Nombre y habilidades del participante 4:</a:t>
            </a:r>
          </a:p>
        </p:txBody>
      </p:sp>
      <p:sp>
        <p:nvSpPr>
          <p:cNvPr id="31" name="Marcador de contenido 30">
            <a:extLst>
              <a:ext uri="{FF2B5EF4-FFF2-40B4-BE49-F238E27FC236}">
                <a16:creationId xmlns:a16="http://schemas.microsoft.com/office/drawing/2014/main" xmlns="" id="{2B44DCE0-9B46-48F7-9CCF-0FD5D19487F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endParaRPr lang="es-MX"/>
          </a:p>
        </p:txBody>
      </p:sp>
      <p:sp>
        <p:nvSpPr>
          <p:cNvPr id="26" name="Marcador de contenido 25">
            <a:extLst>
              <a:ext uri="{FF2B5EF4-FFF2-40B4-BE49-F238E27FC236}">
                <a16:creationId xmlns:a16="http://schemas.microsoft.com/office/drawing/2014/main" xmlns="" id="{F5FA60E5-876B-475B-B020-3074557F87D2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>
              <a:defRPr/>
            </a:pPr>
            <a:r>
              <a:rPr lang="es-MX" dirty="0">
                <a:ea typeface="ＭＳ Ｐゴシック" charset="0"/>
              </a:rPr>
              <a:t>Nombre y habilidades del participante 5:</a:t>
            </a:r>
          </a:p>
        </p:txBody>
      </p:sp>
      <p:sp>
        <p:nvSpPr>
          <p:cNvPr id="32" name="Marcador de contenido 31">
            <a:extLst>
              <a:ext uri="{FF2B5EF4-FFF2-40B4-BE49-F238E27FC236}">
                <a16:creationId xmlns:a16="http://schemas.microsoft.com/office/drawing/2014/main" xmlns="" id="{A781186B-C544-4FD8-A1EA-4B40D1B661B7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2485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xmlns="" id="{45855CE8-8298-4F51-BC98-B02B4DDA4D6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altLang="en-US" dirty="0"/>
              <a:t>Menciona al menos tres maneras en las que lo harías. </a:t>
            </a:r>
          </a:p>
        </p:txBody>
      </p:sp>
      <p:sp>
        <p:nvSpPr>
          <p:cNvPr id="18" name="Título 17">
            <a:extLst>
              <a:ext uri="{FF2B5EF4-FFF2-40B4-BE49-F238E27FC236}">
                <a16:creationId xmlns:a16="http://schemas.microsoft.com/office/drawing/2014/main" xmlns="" id="{96ABAC5C-F7F4-4F4F-A094-DA38420FF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US" b="1" dirty="0"/>
              <a:t>Explica cómo llegarías a consensos</a:t>
            </a:r>
            <a:endParaRPr lang="es-MX" b="1" dirty="0"/>
          </a:p>
        </p:txBody>
      </p:sp>
      <p:sp>
        <p:nvSpPr>
          <p:cNvPr id="20" name="Marcador de texto 19">
            <a:extLst>
              <a:ext uri="{FF2B5EF4-FFF2-40B4-BE49-F238E27FC236}">
                <a16:creationId xmlns:a16="http://schemas.microsoft.com/office/drawing/2014/main" xmlns="" id="{C81C0012-BB9B-47AA-97B3-CB1DF45C13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2843532"/>
            <a:ext cx="10394950" cy="2724929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xmlns="" id="{1A873971-6E7E-4992-A637-E73E79A4EADD}"/>
              </a:ext>
            </a:extLst>
          </p:cNvPr>
          <p:cNvSpPr/>
          <p:nvPr/>
        </p:nvSpPr>
        <p:spPr>
          <a:xfrm>
            <a:off x="541167" y="2522065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xmlns="" id="{F3AE8E5E-88BD-4900-AAE7-603829B57F6A}"/>
              </a:ext>
            </a:extLst>
          </p:cNvPr>
          <p:cNvSpPr/>
          <p:nvPr/>
        </p:nvSpPr>
        <p:spPr>
          <a:xfrm>
            <a:off x="11616709" y="6344050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0589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xmlns="" id="{45855CE8-8298-4F51-BC98-B02B4DDA4D6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altLang="en-US" dirty="0"/>
              <a:t>Objetivo (sigue las indicaciones para un objetivo SMART: específico, medible, alcanzable, realista, </a:t>
            </a:r>
            <a:r>
              <a:rPr lang="es-MX" altLang="en-US" dirty="0" smtClean="0"/>
              <a:t>a tiempo</a:t>
            </a:r>
            <a:r>
              <a:rPr lang="es-MX" altLang="en-US" dirty="0"/>
              <a:t>):</a:t>
            </a:r>
          </a:p>
        </p:txBody>
      </p:sp>
      <p:sp>
        <p:nvSpPr>
          <p:cNvPr id="18" name="Título 17">
            <a:extLst>
              <a:ext uri="{FF2B5EF4-FFF2-40B4-BE49-F238E27FC236}">
                <a16:creationId xmlns:a16="http://schemas.microsoft.com/office/drawing/2014/main" xmlns="" id="{96ABAC5C-F7F4-4F4F-A094-DA38420FF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US" b="1" dirty="0"/>
              <a:t>Establece el objetivo del proyecto</a:t>
            </a:r>
            <a:endParaRPr lang="es-MX" b="1" dirty="0"/>
          </a:p>
        </p:txBody>
      </p:sp>
      <p:sp>
        <p:nvSpPr>
          <p:cNvPr id="20" name="Marcador de texto 19">
            <a:extLst>
              <a:ext uri="{FF2B5EF4-FFF2-40B4-BE49-F238E27FC236}">
                <a16:creationId xmlns:a16="http://schemas.microsoft.com/office/drawing/2014/main" xmlns="" id="{C81C0012-BB9B-47AA-97B3-CB1DF45C13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2843532"/>
            <a:ext cx="10394950" cy="2724929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xmlns="" id="{1A873971-6E7E-4992-A637-E73E79A4EADD}"/>
              </a:ext>
            </a:extLst>
          </p:cNvPr>
          <p:cNvSpPr/>
          <p:nvPr/>
        </p:nvSpPr>
        <p:spPr>
          <a:xfrm>
            <a:off x="541167" y="2522065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xmlns="" id="{F3AE8E5E-88BD-4900-AAE7-603829B57F6A}"/>
              </a:ext>
            </a:extLst>
          </p:cNvPr>
          <p:cNvSpPr/>
          <p:nvPr/>
        </p:nvSpPr>
        <p:spPr>
          <a:xfrm>
            <a:off x="11616709" y="6344050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6441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xmlns="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altLang="en-US" b="1" dirty="0"/>
              <a:t>Especifica la asignación de tareas</a:t>
            </a:r>
            <a:endParaRPr lang="es-MX" b="1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01BCAD8B-C7FE-4007-9C6A-E6D2F630262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2487645"/>
            <a:ext cx="7271763" cy="26821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dirty="0">
                <a:ea typeface="ＭＳ Ｐゴシック" charset="0"/>
              </a:rPr>
              <a:t>Nombre, tareas asignadas, justificación </a:t>
            </a:r>
            <a:r>
              <a:rPr lang="es-MX" b="0" dirty="0">
                <a:solidFill>
                  <a:srgbClr val="24B0A6"/>
                </a:solidFill>
                <a:ea typeface="ＭＳ Ｐゴシック" charset="0"/>
              </a:rPr>
              <a:t>(participante 1):</a:t>
            </a:r>
          </a:p>
        </p:txBody>
      </p:sp>
      <p:sp>
        <p:nvSpPr>
          <p:cNvPr id="31" name="Marcador de contenido 30">
            <a:extLst>
              <a:ext uri="{FF2B5EF4-FFF2-40B4-BE49-F238E27FC236}">
                <a16:creationId xmlns:a16="http://schemas.microsoft.com/office/drawing/2014/main" xmlns="" id="{2B44DCE0-9B46-48F7-9CCF-0FD5D19487F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endParaRPr lang="es-MX"/>
          </a:p>
        </p:txBody>
      </p:sp>
      <p:sp>
        <p:nvSpPr>
          <p:cNvPr id="26" name="Marcador de contenido 25">
            <a:extLst>
              <a:ext uri="{FF2B5EF4-FFF2-40B4-BE49-F238E27FC236}">
                <a16:creationId xmlns:a16="http://schemas.microsoft.com/office/drawing/2014/main" xmlns="" id="{F5FA60E5-876B-475B-B020-3074557F87D2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s-MX" altLang="es-MX" dirty="0"/>
              <a:t>Nombre, tareas asignadas, justificación </a:t>
            </a:r>
            <a:r>
              <a:rPr lang="es-MX" altLang="es-MX" b="0" dirty="0">
                <a:solidFill>
                  <a:srgbClr val="24B0A6"/>
                </a:solidFill>
              </a:rPr>
              <a:t>(participante 2)</a:t>
            </a:r>
          </a:p>
        </p:txBody>
      </p:sp>
      <p:sp>
        <p:nvSpPr>
          <p:cNvPr id="32" name="Marcador de contenido 31">
            <a:extLst>
              <a:ext uri="{FF2B5EF4-FFF2-40B4-BE49-F238E27FC236}">
                <a16:creationId xmlns:a16="http://schemas.microsoft.com/office/drawing/2014/main" xmlns="" id="{A781186B-C544-4FD8-A1EA-4B40D1B661B7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8" name="Marcador de contenido 27">
            <a:extLst>
              <a:ext uri="{FF2B5EF4-FFF2-40B4-BE49-F238E27FC236}">
                <a16:creationId xmlns:a16="http://schemas.microsoft.com/office/drawing/2014/main" xmlns="" id="{26165E67-7081-4A8B-B697-9E735080CB40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>
            <a:noAutofit/>
          </a:bodyPr>
          <a:lstStyle/>
          <a:p>
            <a:r>
              <a:rPr lang="es-MX" altLang="es-MX" dirty="0"/>
              <a:t>Nombre, tareas asignadas, justificación </a:t>
            </a:r>
            <a:r>
              <a:rPr lang="es-MX" altLang="es-MX" b="0" dirty="0">
                <a:solidFill>
                  <a:srgbClr val="24B0A6"/>
                </a:solidFill>
              </a:rPr>
              <a:t>(participante 3)</a:t>
            </a:r>
          </a:p>
        </p:txBody>
      </p:sp>
      <p:sp>
        <p:nvSpPr>
          <p:cNvPr id="33" name="Marcador de contenido 32">
            <a:extLst>
              <a:ext uri="{FF2B5EF4-FFF2-40B4-BE49-F238E27FC236}">
                <a16:creationId xmlns:a16="http://schemas.microsoft.com/office/drawing/2014/main" xmlns="" id="{72019FB3-CB9F-47F7-8430-E3E30449F536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 fontScale="85000" lnSpcReduction="20000"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09678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xmlns="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US" b="1" dirty="0"/>
              <a:t>Describe las habilidades de cada uno</a:t>
            </a:r>
            <a:endParaRPr lang="es-MX" b="1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01BCAD8B-C7FE-4007-9C6A-E6D2F630262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s-MX" altLang="es-MX" dirty="0"/>
              <a:t>Nombre, tareas asignadas, justificación </a:t>
            </a:r>
            <a:r>
              <a:rPr lang="es-MX" altLang="es-MX" b="0" dirty="0">
                <a:solidFill>
                  <a:srgbClr val="24B0A6"/>
                </a:solidFill>
              </a:rPr>
              <a:t>(participante 4)</a:t>
            </a:r>
          </a:p>
        </p:txBody>
      </p:sp>
      <p:sp>
        <p:nvSpPr>
          <p:cNvPr id="31" name="Marcador de contenido 30">
            <a:extLst>
              <a:ext uri="{FF2B5EF4-FFF2-40B4-BE49-F238E27FC236}">
                <a16:creationId xmlns:a16="http://schemas.microsoft.com/office/drawing/2014/main" xmlns="" id="{2B44DCE0-9B46-48F7-9CCF-0FD5D19487F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endParaRPr lang="es-MX"/>
          </a:p>
        </p:txBody>
      </p:sp>
      <p:sp>
        <p:nvSpPr>
          <p:cNvPr id="26" name="Marcador de contenido 25">
            <a:extLst>
              <a:ext uri="{FF2B5EF4-FFF2-40B4-BE49-F238E27FC236}">
                <a16:creationId xmlns:a16="http://schemas.microsoft.com/office/drawing/2014/main" xmlns="" id="{F5FA60E5-876B-475B-B020-3074557F87D2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s-MX" altLang="es-MX" dirty="0"/>
              <a:t>Nombre, tareas asignadas, justificación </a:t>
            </a:r>
            <a:r>
              <a:rPr lang="es-MX" altLang="es-MX" b="0" dirty="0">
                <a:solidFill>
                  <a:srgbClr val="24B0A6"/>
                </a:solidFill>
              </a:rPr>
              <a:t>(participante 5)</a:t>
            </a:r>
          </a:p>
        </p:txBody>
      </p:sp>
      <p:sp>
        <p:nvSpPr>
          <p:cNvPr id="32" name="Marcador de contenido 31">
            <a:extLst>
              <a:ext uri="{FF2B5EF4-FFF2-40B4-BE49-F238E27FC236}">
                <a16:creationId xmlns:a16="http://schemas.microsoft.com/office/drawing/2014/main" xmlns="" id="{A781186B-C544-4FD8-A1EA-4B40D1B661B7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00338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223</Words>
  <Application>Microsoft Office PowerPoint</Application>
  <PresentationFormat>Panorámica</PresentationFormat>
  <Paragraphs>33</Paragraphs>
  <Slides>11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ＭＳ Ｐゴシック</vt:lpstr>
      <vt:lpstr>Arial</vt:lpstr>
      <vt:lpstr>Calibri</vt:lpstr>
      <vt:lpstr>Calibri Light</vt:lpstr>
      <vt:lpstr>Open Sans</vt:lpstr>
      <vt:lpstr>Open Sans bold</vt:lpstr>
      <vt:lpstr>Playfair Display</vt:lpstr>
      <vt:lpstr>Tema de Office</vt:lpstr>
      <vt:lpstr>Presentación de PowerPoint</vt:lpstr>
      <vt:lpstr>Deﬁne el proyecto</vt:lpstr>
      <vt:lpstr>Elige a los participantes  del equipo</vt:lpstr>
      <vt:lpstr>Describe las habilidades de cada uno</vt:lpstr>
      <vt:lpstr>Describe las habilidades de cada uno</vt:lpstr>
      <vt:lpstr>Explica cómo llegarías a consensos</vt:lpstr>
      <vt:lpstr>Establece el objetivo del proyecto</vt:lpstr>
      <vt:lpstr>Especifica la asignación de tareas</vt:lpstr>
      <vt:lpstr>Describe las habilidades de cada uno</vt:lpstr>
      <vt:lpstr>Resuelve problemas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 Flors</dc:creator>
  <cp:lastModifiedBy>1</cp:lastModifiedBy>
  <cp:revision>57</cp:revision>
  <dcterms:created xsi:type="dcterms:W3CDTF">2019-10-02T17:46:59Z</dcterms:created>
  <dcterms:modified xsi:type="dcterms:W3CDTF">2020-08-25T17:03:55Z</dcterms:modified>
</cp:coreProperties>
</file>