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3" r:id="rId6"/>
    <p:sldId id="262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no Aparicio" initials="CA" lastIdx="2" clrIdx="0">
    <p:extLst>
      <p:ext uri="{19B8F6BF-5375-455C-9EA6-DF929625EA0E}">
        <p15:presenceInfo xmlns:p15="http://schemas.microsoft.com/office/powerpoint/2012/main" userId="edfcb30bba6f55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09F"/>
    <a:srgbClr val="003057"/>
    <a:srgbClr val="3C85A4"/>
    <a:srgbClr val="BBE0FA"/>
    <a:srgbClr val="24B2A6"/>
    <a:srgbClr val="D2E8E2"/>
    <a:srgbClr val="FFB01C"/>
    <a:srgbClr val="1480A2"/>
    <a:srgbClr val="CBD211"/>
    <a:srgbClr val="173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85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D6E8E3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92065" y="4351180"/>
            <a:ext cx="767141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-16626" y="4351180"/>
            <a:ext cx="1322025" cy="1201756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566229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5644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6" y="5299459"/>
            <a:ext cx="148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3081" y="4825319"/>
            <a:ext cx="767141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22071" y="5310188"/>
            <a:ext cx="7671342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E7014AE1-79E3-4AFC-8FEF-2D79026518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V="1">
            <a:off x="10840399" y="5295564"/>
            <a:ext cx="1372805" cy="15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00305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3C85A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3C85A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3321" y="-32813"/>
            <a:ext cx="1431770" cy="126735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3107180-2073-4CA1-A3A0-225BA4D9E2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1051881" y="5548908"/>
            <a:ext cx="1156745" cy="13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00305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2DB177E-9FE2-407B-8CC7-C19C26430D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73839" y="439"/>
            <a:ext cx="1431770" cy="126735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0D703FD-900E-4423-912C-C1437F6CC4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 flipV="1">
            <a:off x="-8313" y="5442441"/>
            <a:ext cx="1767704" cy="14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480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2E8E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15744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312" y="-8313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>
            <a:noAutofit/>
          </a:bodyPr>
          <a:lstStyle>
            <a:lvl1pPr marL="0" indent="0"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-16625" y="-16626"/>
            <a:ext cx="12224123" cy="6882938"/>
            <a:chOff x="1" y="-16626"/>
            <a:chExt cx="12224123" cy="6882938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6420" y="5215744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-16626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148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3C85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3C85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48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5917"/>
            <a:ext cx="9144000" cy="160404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D6E8E3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Responsabilidad Social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003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4463"/>
            <a:ext cx="3932237" cy="1336431"/>
          </a:xfrm>
        </p:spPr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003057"/>
                </a:solidFill>
              </a:rPr>
              <a:t>Define el proyecto:</a:t>
            </a:r>
            <a:endParaRPr lang="es-MX" sz="2600" b="1" dirty="0">
              <a:solidFill>
                <a:srgbClr val="003057"/>
              </a:solidFill>
            </a:endParaRP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80493"/>
            <a:ext cx="3932237" cy="3465757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644E33B-89FB-4954-9675-BF5DCE22FCB3}"/>
              </a:ext>
            </a:extLst>
          </p:cNvPr>
          <p:cNvSpPr txBox="1"/>
          <p:nvPr/>
        </p:nvSpPr>
        <p:spPr>
          <a:xfrm>
            <a:off x="839788" y="1735018"/>
            <a:ext cx="393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>
                <a:solidFill>
                  <a:srgbClr val="14809F"/>
                </a:solidFill>
              </a:rPr>
              <a:t>Mi </a:t>
            </a:r>
            <a:r>
              <a:rPr lang="en-US" altLang="en-US" b="1" dirty="0" err="1">
                <a:solidFill>
                  <a:srgbClr val="14809F"/>
                </a:solidFill>
              </a:rPr>
              <a:t>proyecto</a:t>
            </a:r>
            <a:r>
              <a:rPr lang="en-US" altLang="en-US" b="1" dirty="0">
                <a:solidFill>
                  <a:srgbClr val="14809F"/>
                </a:solidFill>
              </a:rPr>
              <a:t> es:</a:t>
            </a:r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Reglas de formalidad: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1: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F451669F-C134-48FF-B97F-A669F95E9DF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n-US" dirty="0"/>
              <a:t>Regla 2: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B6120-5060-4422-BEE0-276F3F868DC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3: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229C7A-60DC-4697-BE03-4E6FC653F91B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Reglas de formalidad: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n-US" dirty="0"/>
              <a:t>Regla 4:</a:t>
            </a: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D6D01FE5-AF39-4092-A69B-4384EAFB530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n-US" dirty="0"/>
              <a:t>Regla 5:</a:t>
            </a:r>
            <a:r>
              <a:rPr lang="en-US" altLang="en-U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E57280-88F1-4CA6-87D0-813CC4FD81C1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361539"/>
            <a:ext cx="3437159" cy="1063481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003057"/>
                </a:solidFill>
              </a:rPr>
              <a:t>Manejo responsable </a:t>
            </a:r>
            <a:br>
              <a:rPr lang="es-MX" b="1" dirty="0">
                <a:solidFill>
                  <a:srgbClr val="003057"/>
                </a:solidFill>
              </a:rPr>
            </a:br>
            <a:r>
              <a:rPr lang="es-MX" b="1" dirty="0">
                <a:solidFill>
                  <a:srgbClr val="003057"/>
                </a:solidFill>
              </a:rPr>
              <a:t>de conflictos: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5" y="2579079"/>
            <a:ext cx="35829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la situación conflictiva: 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Comunica tu opinión educadamente.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Considera otros puntos de vista con una mente abierta.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Practica la responsabilidad personal.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Busca un resultado positivo.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Difiere respetuosamente y sigue adelante.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487644"/>
            <a:ext cx="10394950" cy="849918"/>
          </a:xfrm>
        </p:spPr>
        <p:txBody>
          <a:bodyPr>
            <a:normAutofit fontScale="85000" lnSpcReduction="20000"/>
          </a:bodyPr>
          <a:lstStyle/>
          <a:p>
            <a:r>
              <a:rPr lang="es-MX" sz="1700" dirty="0">
                <a:solidFill>
                  <a:srgbClr val="14809F"/>
                </a:solidFill>
              </a:rPr>
              <a:t>¿De qué manera aprenderás sobre la comunidad local para observar el impacto del proyecto?</a:t>
            </a:r>
          </a:p>
          <a:p>
            <a:r>
              <a:rPr lang="es-MX" sz="1700" dirty="0">
                <a:solidFill>
                  <a:srgbClr val="14809F"/>
                </a:solidFill>
              </a:rPr>
              <a:t>¿Cuál será el impacto positivo y el impacto negativo del proyecto?</a:t>
            </a:r>
          </a:p>
          <a:p>
            <a:r>
              <a:rPr lang="es-MX" sz="1700" dirty="0">
                <a:solidFill>
                  <a:srgbClr val="14809F"/>
                </a:solidFill>
              </a:rPr>
              <a:t>¿Qué acciones tendrás que cuidar para mostrarte responsable y ético a lo largo del proyecto?</a:t>
            </a:r>
          </a:p>
          <a:p>
            <a:endParaRPr lang="es-MX" dirty="0">
              <a:solidFill>
                <a:srgbClr val="1480A2"/>
              </a:solidFill>
            </a:endParaRP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Contribución al mundo que te rodea:</a:t>
            </a:r>
            <a:endParaRPr lang="es-MX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91596"/>
            <a:ext cx="10394950" cy="2042161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56719B66-91D8-4277-93D6-36BC281388A8}"/>
              </a:ext>
            </a:extLst>
          </p:cNvPr>
          <p:cNvSpPr/>
          <p:nvPr/>
        </p:nvSpPr>
        <p:spPr>
          <a:xfrm>
            <a:off x="-21540" y="3767052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220863"/>
            <a:ext cx="3437159" cy="1063481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003057"/>
                </a:solidFill>
              </a:rPr>
              <a:t>Apertura a </a:t>
            </a:r>
            <a:br>
              <a:rPr lang="es-MX" b="1" dirty="0">
                <a:solidFill>
                  <a:srgbClr val="003057"/>
                </a:solidFill>
              </a:rPr>
            </a:br>
            <a:r>
              <a:rPr lang="es-MX" b="1" dirty="0">
                <a:solidFill>
                  <a:srgbClr val="003057"/>
                </a:solidFill>
              </a:rPr>
              <a:t>la diversidad: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5" y="2438403"/>
            <a:ext cx="3437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una condición relacionada con la diversidad: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Comprenderé mi propia perspectiva.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Respetaré las perspectivas     de los demás.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Desafiaré mis miedos, prejuicios y estereotipos.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Seré una persona abierta          y reflexiva.</a:t>
            </a:r>
          </a:p>
          <a:p>
            <a:pPr marL="285750" indent="-285750">
              <a:buClr>
                <a:srgbClr val="1480A2"/>
              </a:buClr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Construiré oportunidades.</a:t>
            </a:r>
          </a:p>
        </p:txBody>
      </p:sp>
    </p:spTree>
    <p:extLst>
      <p:ext uri="{BB962C8B-B14F-4D97-AF65-F5344CB8AC3E}">
        <p14:creationId xmlns:p14="http://schemas.microsoft.com/office/powerpoint/2010/main" val="8787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5" y="1220863"/>
            <a:ext cx="3437159" cy="1063481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003057"/>
                </a:solidFill>
              </a:rPr>
              <a:t>Toma </a:t>
            </a:r>
            <a:br>
              <a:rPr lang="es-MX" b="1" dirty="0">
                <a:solidFill>
                  <a:srgbClr val="003057"/>
                </a:solidFill>
              </a:rPr>
            </a:br>
            <a:r>
              <a:rPr lang="es-MX" b="1" dirty="0">
                <a:solidFill>
                  <a:srgbClr val="003057"/>
                </a:solidFill>
              </a:rPr>
              <a:t>decisiones éticas: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>
            <a:normAutofit/>
          </a:bodyPr>
          <a:lstStyle/>
          <a:p>
            <a:pPr marL="0" indent="0">
              <a:buClr>
                <a:srgbClr val="1480A2"/>
              </a:buClr>
              <a:buNone/>
            </a:pPr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C38AF6-7444-431C-B8F3-76848C944062}"/>
              </a:ext>
            </a:extLst>
          </p:cNvPr>
          <p:cNvSpPr txBox="1"/>
          <p:nvPr/>
        </p:nvSpPr>
        <p:spPr>
          <a:xfrm>
            <a:off x="684216" y="2438403"/>
            <a:ext cx="3313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1600" b="1" dirty="0">
                <a:solidFill>
                  <a:srgbClr val="1480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Expón el conflicto ético:</a:t>
            </a:r>
          </a:p>
          <a:p>
            <a:pPr>
              <a:defRPr/>
            </a:pPr>
            <a:endParaRPr lang="es-MX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Identifica el problema.</a:t>
            </a: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Analízalo, tomando en cuenta: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 que es correcto. 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Cómo tu decisión afecta a otros.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ley o los códigos de conducta.</a:t>
            </a:r>
          </a:p>
          <a:p>
            <a:pPr marL="800100" lvl="1" indent="-342900">
              <a:buClr>
                <a:srgbClr val="1480A2"/>
              </a:buClr>
              <a:buFont typeface="Open Sans" panose="020B0606030504020204" pitchFamily="34" charset="0"/>
              <a:buChar char="•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consecuencias. </a:t>
            </a:r>
          </a:p>
          <a:p>
            <a:pPr marL="342900" indent="-342900">
              <a:buClr>
                <a:srgbClr val="1480A2"/>
              </a:buClr>
              <a:buFont typeface="+mj-lt"/>
              <a:buAutoNum type="alphaLcParenR"/>
              <a:defRPr/>
            </a:pPr>
            <a:r>
              <a:rPr lang="es-MX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Toma la decisión más ética.</a:t>
            </a:r>
          </a:p>
        </p:txBody>
      </p:sp>
    </p:spTree>
    <p:extLst>
      <p:ext uri="{BB962C8B-B14F-4D97-AF65-F5344CB8AC3E}">
        <p14:creationId xmlns:p14="http://schemas.microsoft.com/office/powerpoint/2010/main" val="130664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Lleva a cabo acciones sustentables: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1" y="2589635"/>
            <a:ext cx="9970476" cy="1079688"/>
          </a:xfrm>
        </p:spPr>
        <p:txBody>
          <a:bodyPr>
            <a:noAutofit/>
          </a:bodyPr>
          <a:lstStyle/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9F"/>
                </a:solidFill>
              </a:rPr>
              <a:t>¿De qué manera estarás actualizado sobre temas ambientales y de sustentabilidad que pudieran relacionarse con tu proyecto?</a:t>
            </a:r>
          </a:p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9F"/>
                </a:solidFill>
              </a:rPr>
              <a:t>¿De qué forma reciclarás los materiales que se vincularán con tu proyecto?</a:t>
            </a:r>
          </a:p>
          <a:p>
            <a:pPr>
              <a:lnSpc>
                <a:spcPts val="1400"/>
              </a:lnSpc>
            </a:pPr>
            <a:r>
              <a:rPr lang="es-MX" sz="1400" dirty="0">
                <a:solidFill>
                  <a:srgbClr val="14809F"/>
                </a:solidFill>
              </a:rPr>
              <a:t>¿Cómo buscarás reducir la huella ecológica que genere el proyecto?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213E0E22-7D0A-4766-AFD7-C588B48932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893768"/>
            <a:ext cx="10331233" cy="2321808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353800" y="5687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275</Words>
  <Application>Microsoft Office PowerPoint</Application>
  <PresentationFormat>Panorámica</PresentationFormat>
  <Paragraphs>46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el proyecto:</vt:lpstr>
      <vt:lpstr>Reglas de formalidad:</vt:lpstr>
      <vt:lpstr>Reglas de formalidad:</vt:lpstr>
      <vt:lpstr>Manejo responsable  de conflictos:</vt:lpstr>
      <vt:lpstr>Contribución al mundo que te rodea:</vt:lpstr>
      <vt:lpstr>Apertura a  la diversidad:</vt:lpstr>
      <vt:lpstr>Toma  decisiones éticas:</vt:lpstr>
      <vt:lpstr>Lleva a cabo acciones sustentables: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76</cp:revision>
  <dcterms:created xsi:type="dcterms:W3CDTF">2019-10-02T17:46:59Z</dcterms:created>
  <dcterms:modified xsi:type="dcterms:W3CDTF">2021-03-20T00:28:09Z</dcterms:modified>
</cp:coreProperties>
</file>